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6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8" r:id="rId12"/>
    <p:sldId id="266" r:id="rId13"/>
    <p:sldId id="267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71" autoAdjust="0"/>
    <p:restoredTop sz="94660"/>
  </p:normalViewPr>
  <p:slideViewPr>
    <p:cSldViewPr snapToGrid="0">
      <p:cViewPr varScale="1">
        <p:scale>
          <a:sx n="87" d="100"/>
          <a:sy n="87" d="100"/>
        </p:scale>
        <p:origin x="60" y="24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10" Type="http://schemas.openxmlformats.org/officeDocument/2006/relationships/image" Target="../media/image16.svg"/><Relationship Id="rId4" Type="http://schemas.openxmlformats.org/officeDocument/2006/relationships/image" Target="../media/image10.svg"/><Relationship Id="rId9" Type="http://schemas.openxmlformats.org/officeDocument/2006/relationships/image" Target="../media/image15.png"/></Relationships>
</file>

<file path=ppt/diagrams/_rels/data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hyperlink" Target="https://pytorch.org/" TargetMode="External"/><Relationship Id="rId7" Type="http://schemas.openxmlformats.org/officeDocument/2006/relationships/image" Target="../media/image26.svg"/><Relationship Id="rId2" Type="http://schemas.openxmlformats.org/officeDocument/2006/relationships/hyperlink" Target="https://www.kaggle.com/" TargetMode="External"/><Relationship Id="rId1" Type="http://schemas.openxmlformats.org/officeDocument/2006/relationships/hyperlink" Target="https://www.robots.ox.ac.uk/~vgg/data/flowers/102/" TargetMode="External"/><Relationship Id="rId6" Type="http://schemas.openxmlformats.org/officeDocument/2006/relationships/image" Target="../media/image25.png"/><Relationship Id="rId11" Type="http://schemas.openxmlformats.org/officeDocument/2006/relationships/image" Target="../media/image30.svg"/><Relationship Id="rId5" Type="http://schemas.openxmlformats.org/officeDocument/2006/relationships/image" Target="../media/image24.sv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sv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10" Type="http://schemas.openxmlformats.org/officeDocument/2006/relationships/image" Target="../media/image16.svg"/><Relationship Id="rId4" Type="http://schemas.openxmlformats.org/officeDocument/2006/relationships/image" Target="../media/image10.svg"/><Relationship Id="rId9" Type="http://schemas.openxmlformats.org/officeDocument/2006/relationships/image" Target="../media/image15.png"/></Relationships>
</file>

<file path=ppt/diagrams/_rels/drawing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hyperlink" Target="https://www.robots.ox.ac.uk/~vgg/data/flowers/102/" TargetMode="External"/><Relationship Id="rId7" Type="http://schemas.openxmlformats.org/officeDocument/2006/relationships/image" Target="../media/image27.png"/><Relationship Id="rId2" Type="http://schemas.openxmlformats.org/officeDocument/2006/relationships/image" Target="../media/image24.svg"/><Relationship Id="rId1" Type="http://schemas.openxmlformats.org/officeDocument/2006/relationships/image" Target="../media/image23.png"/><Relationship Id="rId6" Type="http://schemas.openxmlformats.org/officeDocument/2006/relationships/hyperlink" Target="https://www.kaggle.com/" TargetMode="External"/><Relationship Id="rId11" Type="http://schemas.openxmlformats.org/officeDocument/2006/relationships/image" Target="../media/image30.svg"/><Relationship Id="rId5" Type="http://schemas.openxmlformats.org/officeDocument/2006/relationships/image" Target="../media/image26.svg"/><Relationship Id="rId10" Type="http://schemas.openxmlformats.org/officeDocument/2006/relationships/image" Target="../media/image29.png"/><Relationship Id="rId4" Type="http://schemas.openxmlformats.org/officeDocument/2006/relationships/image" Target="../media/image25.png"/><Relationship Id="rId9" Type="http://schemas.openxmlformats.org/officeDocument/2006/relationships/hyperlink" Target="https://pytorch.org/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AE11C6F-DA0C-4CEF-B4D2-4CDCF8A26228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CF100DA3-82D6-41D0-B31B-37C2CB07E8E3}">
      <dgm:prSet/>
      <dgm:spPr/>
      <dgm:t>
        <a:bodyPr/>
        <a:lstStyle/>
        <a:p>
          <a:r>
            <a:rPr lang="en-US" b="0" i="0" baseline="0"/>
            <a:t>Introduction</a:t>
          </a:r>
          <a:endParaRPr lang="en-US"/>
        </a:p>
      </dgm:t>
    </dgm:pt>
    <dgm:pt modelId="{2A79BFB3-7EC1-4304-9EE8-E23DF1E376A5}" type="parTrans" cxnId="{D86B64D5-958B-4D8F-87B1-0A31BF60EEEC}">
      <dgm:prSet/>
      <dgm:spPr/>
      <dgm:t>
        <a:bodyPr/>
        <a:lstStyle/>
        <a:p>
          <a:endParaRPr lang="en-US"/>
        </a:p>
      </dgm:t>
    </dgm:pt>
    <dgm:pt modelId="{ED272556-80A7-4A53-8454-3163E35C62E1}" type="sibTrans" cxnId="{D86B64D5-958B-4D8F-87B1-0A31BF60EEEC}">
      <dgm:prSet/>
      <dgm:spPr/>
      <dgm:t>
        <a:bodyPr/>
        <a:lstStyle/>
        <a:p>
          <a:endParaRPr lang="en-US"/>
        </a:p>
      </dgm:t>
    </dgm:pt>
    <dgm:pt modelId="{487D1582-F086-4941-A944-46B2D9C81815}">
      <dgm:prSet/>
      <dgm:spPr/>
      <dgm:t>
        <a:bodyPr/>
        <a:lstStyle/>
        <a:p>
          <a:r>
            <a:rPr lang="en-US" b="0" i="0" baseline="0"/>
            <a:t>Dataset Selection &amp; Preprocessing</a:t>
          </a:r>
          <a:endParaRPr lang="en-US"/>
        </a:p>
      </dgm:t>
    </dgm:pt>
    <dgm:pt modelId="{7BA8A078-5F38-4E33-ADAC-1EC49D935DEA}" type="parTrans" cxnId="{F74A2FA2-D600-4B04-91FE-D6C9799C4C78}">
      <dgm:prSet/>
      <dgm:spPr/>
      <dgm:t>
        <a:bodyPr/>
        <a:lstStyle/>
        <a:p>
          <a:endParaRPr lang="en-US"/>
        </a:p>
      </dgm:t>
    </dgm:pt>
    <dgm:pt modelId="{B7E14C68-CE34-4A88-B15A-CA84EB1DAF9D}" type="sibTrans" cxnId="{F74A2FA2-D600-4B04-91FE-D6C9799C4C78}">
      <dgm:prSet/>
      <dgm:spPr/>
      <dgm:t>
        <a:bodyPr/>
        <a:lstStyle/>
        <a:p>
          <a:endParaRPr lang="en-US"/>
        </a:p>
      </dgm:t>
    </dgm:pt>
    <dgm:pt modelId="{68142747-2B99-45AA-8250-CA047EE21819}">
      <dgm:prSet/>
      <dgm:spPr/>
      <dgm:t>
        <a:bodyPr/>
        <a:lstStyle/>
        <a:p>
          <a:r>
            <a:rPr lang="en-US" b="0" i="0" baseline="0"/>
            <a:t>Model Architecture</a:t>
          </a:r>
          <a:endParaRPr lang="en-US"/>
        </a:p>
      </dgm:t>
    </dgm:pt>
    <dgm:pt modelId="{5F147C99-C35D-4400-872E-A6C90387698D}" type="parTrans" cxnId="{ED774A36-E31E-41A3-898E-AABD8C8E0F45}">
      <dgm:prSet/>
      <dgm:spPr/>
      <dgm:t>
        <a:bodyPr/>
        <a:lstStyle/>
        <a:p>
          <a:endParaRPr lang="en-US"/>
        </a:p>
      </dgm:t>
    </dgm:pt>
    <dgm:pt modelId="{A24E400A-EA85-4D11-912C-2875191309C0}" type="sibTrans" cxnId="{ED774A36-E31E-41A3-898E-AABD8C8E0F45}">
      <dgm:prSet/>
      <dgm:spPr/>
      <dgm:t>
        <a:bodyPr/>
        <a:lstStyle/>
        <a:p>
          <a:endParaRPr lang="en-US"/>
        </a:p>
      </dgm:t>
    </dgm:pt>
    <dgm:pt modelId="{E6F5EA73-6637-4A4C-B643-014A1B045811}">
      <dgm:prSet/>
      <dgm:spPr/>
      <dgm:t>
        <a:bodyPr/>
        <a:lstStyle/>
        <a:p>
          <a:r>
            <a:rPr lang="en-US" b="0" i="0" baseline="0"/>
            <a:t>Model Training</a:t>
          </a:r>
          <a:endParaRPr lang="en-US"/>
        </a:p>
      </dgm:t>
    </dgm:pt>
    <dgm:pt modelId="{BCBB125F-F45B-44E1-8EE9-6BCF405C459F}" type="parTrans" cxnId="{AB89518B-BEF0-448B-AAD2-F0D02453072A}">
      <dgm:prSet/>
      <dgm:spPr/>
      <dgm:t>
        <a:bodyPr/>
        <a:lstStyle/>
        <a:p>
          <a:endParaRPr lang="en-US"/>
        </a:p>
      </dgm:t>
    </dgm:pt>
    <dgm:pt modelId="{04D62E3E-2D75-46F7-A646-4EBC875DE065}" type="sibTrans" cxnId="{AB89518B-BEF0-448B-AAD2-F0D02453072A}">
      <dgm:prSet/>
      <dgm:spPr/>
      <dgm:t>
        <a:bodyPr/>
        <a:lstStyle/>
        <a:p>
          <a:endParaRPr lang="en-US"/>
        </a:p>
      </dgm:t>
    </dgm:pt>
    <dgm:pt modelId="{56612009-A5D8-4C1D-ABE1-B8BB03332C87}">
      <dgm:prSet/>
      <dgm:spPr/>
      <dgm:t>
        <a:bodyPr/>
        <a:lstStyle/>
        <a:p>
          <a:r>
            <a:rPr lang="en-US" b="0" i="0" baseline="0"/>
            <a:t>Evaluation on Validation Data</a:t>
          </a:r>
          <a:endParaRPr lang="en-US"/>
        </a:p>
      </dgm:t>
    </dgm:pt>
    <dgm:pt modelId="{BFD10AA8-D655-4122-9F3F-7FBE73DADAE1}" type="parTrans" cxnId="{CBE7BEE6-BD2F-4AFB-A5E8-95FE26384775}">
      <dgm:prSet/>
      <dgm:spPr/>
      <dgm:t>
        <a:bodyPr/>
        <a:lstStyle/>
        <a:p>
          <a:endParaRPr lang="en-US"/>
        </a:p>
      </dgm:t>
    </dgm:pt>
    <dgm:pt modelId="{3BBE972C-DB44-4725-8B4D-3D9E9434EA63}" type="sibTrans" cxnId="{CBE7BEE6-BD2F-4AFB-A5E8-95FE26384775}">
      <dgm:prSet/>
      <dgm:spPr/>
      <dgm:t>
        <a:bodyPr/>
        <a:lstStyle/>
        <a:p>
          <a:endParaRPr lang="en-US"/>
        </a:p>
      </dgm:t>
    </dgm:pt>
    <dgm:pt modelId="{F7CF00DB-E473-44E9-BC8F-162F52B12FAF}">
      <dgm:prSet/>
      <dgm:spPr/>
      <dgm:t>
        <a:bodyPr/>
        <a:lstStyle/>
        <a:p>
          <a:r>
            <a:rPr lang="en-US" b="0" i="0" baseline="0"/>
            <a:t>Fine-Tuning and Iteration</a:t>
          </a:r>
          <a:endParaRPr lang="en-US"/>
        </a:p>
      </dgm:t>
    </dgm:pt>
    <dgm:pt modelId="{07AB6506-9A70-4CD4-99BB-3FB340469663}" type="parTrans" cxnId="{2D9931CF-9370-4CF7-B0A4-EDAA2C3E93B4}">
      <dgm:prSet/>
      <dgm:spPr/>
      <dgm:t>
        <a:bodyPr/>
        <a:lstStyle/>
        <a:p>
          <a:endParaRPr lang="en-US"/>
        </a:p>
      </dgm:t>
    </dgm:pt>
    <dgm:pt modelId="{C2DCA860-1AE0-43CA-A88B-0F5FC473CA47}" type="sibTrans" cxnId="{2D9931CF-9370-4CF7-B0A4-EDAA2C3E93B4}">
      <dgm:prSet/>
      <dgm:spPr/>
      <dgm:t>
        <a:bodyPr/>
        <a:lstStyle/>
        <a:p>
          <a:endParaRPr lang="en-US"/>
        </a:p>
      </dgm:t>
    </dgm:pt>
    <dgm:pt modelId="{DA77B221-92E5-4300-AF38-AECD861AEC39}">
      <dgm:prSet/>
      <dgm:spPr/>
      <dgm:t>
        <a:bodyPr/>
        <a:lstStyle/>
        <a:p>
          <a:r>
            <a:rPr lang="en-US" b="0" i="0" baseline="0"/>
            <a:t>Final Model Testing</a:t>
          </a:r>
          <a:endParaRPr lang="en-US"/>
        </a:p>
      </dgm:t>
    </dgm:pt>
    <dgm:pt modelId="{DCE9A8AD-0FCF-482A-AEEA-206C5A008F4E}" type="parTrans" cxnId="{1B3631D0-48C6-4358-98C4-157E10243944}">
      <dgm:prSet/>
      <dgm:spPr/>
      <dgm:t>
        <a:bodyPr/>
        <a:lstStyle/>
        <a:p>
          <a:endParaRPr lang="en-US"/>
        </a:p>
      </dgm:t>
    </dgm:pt>
    <dgm:pt modelId="{7BAD8336-0E47-4C12-B1AC-CCB6E7EFA5E3}" type="sibTrans" cxnId="{1B3631D0-48C6-4358-98C4-157E10243944}">
      <dgm:prSet/>
      <dgm:spPr/>
      <dgm:t>
        <a:bodyPr/>
        <a:lstStyle/>
        <a:p>
          <a:endParaRPr lang="en-US"/>
        </a:p>
      </dgm:t>
    </dgm:pt>
    <dgm:pt modelId="{5DBFEDA8-48CA-4937-AC65-3F7CC27B4B81}">
      <dgm:prSet/>
      <dgm:spPr/>
      <dgm:t>
        <a:bodyPr/>
        <a:lstStyle/>
        <a:p>
          <a:r>
            <a:rPr lang="en-US" b="0" i="0" baseline="0" dirty="0"/>
            <a:t>GradCAM Visualization</a:t>
          </a:r>
          <a:endParaRPr lang="en-US" dirty="0"/>
        </a:p>
      </dgm:t>
    </dgm:pt>
    <dgm:pt modelId="{A4D8916B-4F1F-4732-9FEF-0EC2AB2EBDBB}" type="parTrans" cxnId="{452C3C45-91AF-42DA-AEED-69CE63B33803}">
      <dgm:prSet/>
      <dgm:spPr/>
      <dgm:t>
        <a:bodyPr/>
        <a:lstStyle/>
        <a:p>
          <a:endParaRPr lang="en-US"/>
        </a:p>
      </dgm:t>
    </dgm:pt>
    <dgm:pt modelId="{78F9382D-E4B9-4A32-A9DE-632D48B79062}" type="sibTrans" cxnId="{452C3C45-91AF-42DA-AEED-69CE63B33803}">
      <dgm:prSet/>
      <dgm:spPr/>
      <dgm:t>
        <a:bodyPr/>
        <a:lstStyle/>
        <a:p>
          <a:endParaRPr lang="en-US"/>
        </a:p>
      </dgm:t>
    </dgm:pt>
    <dgm:pt modelId="{D1509366-AE28-4CED-AC59-1F28E41A6DE5}">
      <dgm:prSet/>
      <dgm:spPr/>
      <dgm:t>
        <a:bodyPr/>
        <a:lstStyle/>
        <a:p>
          <a:r>
            <a:rPr lang="en-US" b="0" i="0" baseline="0"/>
            <a:t>Conclusion</a:t>
          </a:r>
          <a:endParaRPr lang="en-US"/>
        </a:p>
      </dgm:t>
    </dgm:pt>
    <dgm:pt modelId="{59FA06A5-6E23-4899-96EA-F2AB5E821BAF}" type="parTrans" cxnId="{CA3ED4E4-89A4-4ADA-AE01-FEA4B0B29A03}">
      <dgm:prSet/>
      <dgm:spPr/>
      <dgm:t>
        <a:bodyPr/>
        <a:lstStyle/>
        <a:p>
          <a:endParaRPr lang="en-US"/>
        </a:p>
      </dgm:t>
    </dgm:pt>
    <dgm:pt modelId="{25B6C312-A887-489A-8382-1EF86921E953}" type="sibTrans" cxnId="{CA3ED4E4-89A4-4ADA-AE01-FEA4B0B29A03}">
      <dgm:prSet/>
      <dgm:spPr/>
      <dgm:t>
        <a:bodyPr/>
        <a:lstStyle/>
        <a:p>
          <a:endParaRPr lang="en-US"/>
        </a:p>
      </dgm:t>
    </dgm:pt>
    <dgm:pt modelId="{86B8707F-669D-4FB9-A65C-87034B0464DE}" type="pres">
      <dgm:prSet presAssocID="{FAE11C6F-DA0C-4CEF-B4D2-4CDCF8A26228}" presName="vert0" presStyleCnt="0">
        <dgm:presLayoutVars>
          <dgm:dir/>
          <dgm:animOne val="branch"/>
          <dgm:animLvl val="lvl"/>
        </dgm:presLayoutVars>
      </dgm:prSet>
      <dgm:spPr/>
    </dgm:pt>
    <dgm:pt modelId="{CC8F0D86-2031-4409-ACB4-DF1574CC0017}" type="pres">
      <dgm:prSet presAssocID="{CF100DA3-82D6-41D0-B31B-37C2CB07E8E3}" presName="thickLine" presStyleLbl="alignNode1" presStyleIdx="0" presStyleCnt="9"/>
      <dgm:spPr/>
    </dgm:pt>
    <dgm:pt modelId="{98627ED6-C1DA-4922-A136-E9F41F41669F}" type="pres">
      <dgm:prSet presAssocID="{CF100DA3-82D6-41D0-B31B-37C2CB07E8E3}" presName="horz1" presStyleCnt="0"/>
      <dgm:spPr/>
    </dgm:pt>
    <dgm:pt modelId="{2FB8B7AA-36C4-4D73-8A7A-229DD89341AF}" type="pres">
      <dgm:prSet presAssocID="{CF100DA3-82D6-41D0-B31B-37C2CB07E8E3}" presName="tx1" presStyleLbl="revTx" presStyleIdx="0" presStyleCnt="9"/>
      <dgm:spPr/>
    </dgm:pt>
    <dgm:pt modelId="{76D3A884-C27C-4657-B81F-8F5CAC481B2B}" type="pres">
      <dgm:prSet presAssocID="{CF100DA3-82D6-41D0-B31B-37C2CB07E8E3}" presName="vert1" presStyleCnt="0"/>
      <dgm:spPr/>
    </dgm:pt>
    <dgm:pt modelId="{2D1DDD2A-0A83-49A8-AE59-B5C4635B1CF5}" type="pres">
      <dgm:prSet presAssocID="{487D1582-F086-4941-A944-46B2D9C81815}" presName="thickLine" presStyleLbl="alignNode1" presStyleIdx="1" presStyleCnt="9"/>
      <dgm:spPr/>
    </dgm:pt>
    <dgm:pt modelId="{F3320C83-310C-47FD-8294-7293C90D6C39}" type="pres">
      <dgm:prSet presAssocID="{487D1582-F086-4941-A944-46B2D9C81815}" presName="horz1" presStyleCnt="0"/>
      <dgm:spPr/>
    </dgm:pt>
    <dgm:pt modelId="{B14A6F4C-6984-45CA-ACC6-03C26AA535EA}" type="pres">
      <dgm:prSet presAssocID="{487D1582-F086-4941-A944-46B2D9C81815}" presName="tx1" presStyleLbl="revTx" presStyleIdx="1" presStyleCnt="9"/>
      <dgm:spPr/>
    </dgm:pt>
    <dgm:pt modelId="{068EA55B-D085-45D3-8ED6-49C5A8FF2382}" type="pres">
      <dgm:prSet presAssocID="{487D1582-F086-4941-A944-46B2D9C81815}" presName="vert1" presStyleCnt="0"/>
      <dgm:spPr/>
    </dgm:pt>
    <dgm:pt modelId="{ED488306-6E94-4315-A99B-5010325FE4A9}" type="pres">
      <dgm:prSet presAssocID="{68142747-2B99-45AA-8250-CA047EE21819}" presName="thickLine" presStyleLbl="alignNode1" presStyleIdx="2" presStyleCnt="9"/>
      <dgm:spPr/>
    </dgm:pt>
    <dgm:pt modelId="{B5C84897-77DD-4F30-8774-2ED4EC48E081}" type="pres">
      <dgm:prSet presAssocID="{68142747-2B99-45AA-8250-CA047EE21819}" presName="horz1" presStyleCnt="0"/>
      <dgm:spPr/>
    </dgm:pt>
    <dgm:pt modelId="{79FA1941-85D9-45EE-B870-15A5A0D306F3}" type="pres">
      <dgm:prSet presAssocID="{68142747-2B99-45AA-8250-CA047EE21819}" presName="tx1" presStyleLbl="revTx" presStyleIdx="2" presStyleCnt="9"/>
      <dgm:spPr/>
    </dgm:pt>
    <dgm:pt modelId="{05EF57D1-0199-4EF5-BCA5-9FA940AC88B1}" type="pres">
      <dgm:prSet presAssocID="{68142747-2B99-45AA-8250-CA047EE21819}" presName="vert1" presStyleCnt="0"/>
      <dgm:spPr/>
    </dgm:pt>
    <dgm:pt modelId="{9063EE56-6729-440D-A0CD-90803A7648EF}" type="pres">
      <dgm:prSet presAssocID="{E6F5EA73-6637-4A4C-B643-014A1B045811}" presName="thickLine" presStyleLbl="alignNode1" presStyleIdx="3" presStyleCnt="9"/>
      <dgm:spPr/>
    </dgm:pt>
    <dgm:pt modelId="{2208C9BB-D484-4A33-B877-6A697DB3A7B0}" type="pres">
      <dgm:prSet presAssocID="{E6F5EA73-6637-4A4C-B643-014A1B045811}" presName="horz1" presStyleCnt="0"/>
      <dgm:spPr/>
    </dgm:pt>
    <dgm:pt modelId="{88063132-1865-41AE-89B1-F6FEDD2DA37E}" type="pres">
      <dgm:prSet presAssocID="{E6F5EA73-6637-4A4C-B643-014A1B045811}" presName="tx1" presStyleLbl="revTx" presStyleIdx="3" presStyleCnt="9"/>
      <dgm:spPr/>
    </dgm:pt>
    <dgm:pt modelId="{14FDDDC4-D9FD-46C5-8334-88B91AF3B7B7}" type="pres">
      <dgm:prSet presAssocID="{E6F5EA73-6637-4A4C-B643-014A1B045811}" presName="vert1" presStyleCnt="0"/>
      <dgm:spPr/>
    </dgm:pt>
    <dgm:pt modelId="{6745B396-C7C6-4BAD-B66C-08365BF10032}" type="pres">
      <dgm:prSet presAssocID="{56612009-A5D8-4C1D-ABE1-B8BB03332C87}" presName="thickLine" presStyleLbl="alignNode1" presStyleIdx="4" presStyleCnt="9"/>
      <dgm:spPr/>
    </dgm:pt>
    <dgm:pt modelId="{33B5DCF1-040F-479B-8222-6B66F11D4832}" type="pres">
      <dgm:prSet presAssocID="{56612009-A5D8-4C1D-ABE1-B8BB03332C87}" presName="horz1" presStyleCnt="0"/>
      <dgm:spPr/>
    </dgm:pt>
    <dgm:pt modelId="{E9ED1912-C20F-4057-83F4-300FA4952B77}" type="pres">
      <dgm:prSet presAssocID="{56612009-A5D8-4C1D-ABE1-B8BB03332C87}" presName="tx1" presStyleLbl="revTx" presStyleIdx="4" presStyleCnt="9"/>
      <dgm:spPr/>
    </dgm:pt>
    <dgm:pt modelId="{63796091-419F-4770-8535-BC98833983B9}" type="pres">
      <dgm:prSet presAssocID="{56612009-A5D8-4C1D-ABE1-B8BB03332C87}" presName="vert1" presStyleCnt="0"/>
      <dgm:spPr/>
    </dgm:pt>
    <dgm:pt modelId="{3D4A2E0F-A7CC-4DF2-8EF4-2DE893298A1B}" type="pres">
      <dgm:prSet presAssocID="{F7CF00DB-E473-44E9-BC8F-162F52B12FAF}" presName="thickLine" presStyleLbl="alignNode1" presStyleIdx="5" presStyleCnt="9"/>
      <dgm:spPr/>
    </dgm:pt>
    <dgm:pt modelId="{3FC1C940-4C7D-497E-871A-CD38FEE81A77}" type="pres">
      <dgm:prSet presAssocID="{F7CF00DB-E473-44E9-BC8F-162F52B12FAF}" presName="horz1" presStyleCnt="0"/>
      <dgm:spPr/>
    </dgm:pt>
    <dgm:pt modelId="{6E81F5A7-02FA-4F87-BE60-67384D3A4832}" type="pres">
      <dgm:prSet presAssocID="{F7CF00DB-E473-44E9-BC8F-162F52B12FAF}" presName="tx1" presStyleLbl="revTx" presStyleIdx="5" presStyleCnt="9"/>
      <dgm:spPr/>
    </dgm:pt>
    <dgm:pt modelId="{2C709C87-26BE-4EFE-AE9E-9DF5387D0412}" type="pres">
      <dgm:prSet presAssocID="{F7CF00DB-E473-44E9-BC8F-162F52B12FAF}" presName="vert1" presStyleCnt="0"/>
      <dgm:spPr/>
    </dgm:pt>
    <dgm:pt modelId="{882A5833-30D2-4B53-8889-BB5321645E2A}" type="pres">
      <dgm:prSet presAssocID="{DA77B221-92E5-4300-AF38-AECD861AEC39}" presName="thickLine" presStyleLbl="alignNode1" presStyleIdx="6" presStyleCnt="9"/>
      <dgm:spPr/>
    </dgm:pt>
    <dgm:pt modelId="{60AA201B-0E2C-4559-AC0B-3847EF3BD620}" type="pres">
      <dgm:prSet presAssocID="{DA77B221-92E5-4300-AF38-AECD861AEC39}" presName="horz1" presStyleCnt="0"/>
      <dgm:spPr/>
    </dgm:pt>
    <dgm:pt modelId="{13B96F33-47F7-46ED-A230-132A50838154}" type="pres">
      <dgm:prSet presAssocID="{DA77B221-92E5-4300-AF38-AECD861AEC39}" presName="tx1" presStyleLbl="revTx" presStyleIdx="6" presStyleCnt="9"/>
      <dgm:spPr/>
    </dgm:pt>
    <dgm:pt modelId="{5276322A-369E-4C66-A349-40751B3EAB6D}" type="pres">
      <dgm:prSet presAssocID="{DA77B221-92E5-4300-AF38-AECD861AEC39}" presName="vert1" presStyleCnt="0"/>
      <dgm:spPr/>
    </dgm:pt>
    <dgm:pt modelId="{869804E4-E456-4CF0-B2E6-47CBEC96C156}" type="pres">
      <dgm:prSet presAssocID="{5DBFEDA8-48CA-4937-AC65-3F7CC27B4B81}" presName="thickLine" presStyleLbl="alignNode1" presStyleIdx="7" presStyleCnt="9"/>
      <dgm:spPr/>
    </dgm:pt>
    <dgm:pt modelId="{BD6231A1-14C7-4923-A6A0-F49A1761A466}" type="pres">
      <dgm:prSet presAssocID="{5DBFEDA8-48CA-4937-AC65-3F7CC27B4B81}" presName="horz1" presStyleCnt="0"/>
      <dgm:spPr/>
    </dgm:pt>
    <dgm:pt modelId="{87D83130-CF0D-4B30-8E88-CFDF5BA7791F}" type="pres">
      <dgm:prSet presAssocID="{5DBFEDA8-48CA-4937-AC65-3F7CC27B4B81}" presName="tx1" presStyleLbl="revTx" presStyleIdx="7" presStyleCnt="9"/>
      <dgm:spPr/>
    </dgm:pt>
    <dgm:pt modelId="{7C6E1B6E-98EC-4B8E-8CEC-1B530F40B578}" type="pres">
      <dgm:prSet presAssocID="{5DBFEDA8-48CA-4937-AC65-3F7CC27B4B81}" presName="vert1" presStyleCnt="0"/>
      <dgm:spPr/>
    </dgm:pt>
    <dgm:pt modelId="{4290B742-B208-42DE-8500-3D5890154508}" type="pres">
      <dgm:prSet presAssocID="{D1509366-AE28-4CED-AC59-1F28E41A6DE5}" presName="thickLine" presStyleLbl="alignNode1" presStyleIdx="8" presStyleCnt="9"/>
      <dgm:spPr/>
    </dgm:pt>
    <dgm:pt modelId="{62C78CB8-65DD-4634-93AE-F90EE0BEE3CC}" type="pres">
      <dgm:prSet presAssocID="{D1509366-AE28-4CED-AC59-1F28E41A6DE5}" presName="horz1" presStyleCnt="0"/>
      <dgm:spPr/>
    </dgm:pt>
    <dgm:pt modelId="{0B7A2ED1-58C5-4D10-904A-53A00E61A23D}" type="pres">
      <dgm:prSet presAssocID="{D1509366-AE28-4CED-AC59-1F28E41A6DE5}" presName="tx1" presStyleLbl="revTx" presStyleIdx="8" presStyleCnt="9"/>
      <dgm:spPr/>
    </dgm:pt>
    <dgm:pt modelId="{00B040DD-3950-4308-8A41-76518892F816}" type="pres">
      <dgm:prSet presAssocID="{D1509366-AE28-4CED-AC59-1F28E41A6DE5}" presName="vert1" presStyleCnt="0"/>
      <dgm:spPr/>
    </dgm:pt>
  </dgm:ptLst>
  <dgm:cxnLst>
    <dgm:cxn modelId="{B0ACDE33-586C-4424-94F5-C689F6752626}" type="presOf" srcId="{D1509366-AE28-4CED-AC59-1F28E41A6DE5}" destId="{0B7A2ED1-58C5-4D10-904A-53A00E61A23D}" srcOrd="0" destOrd="0" presId="urn:microsoft.com/office/officeart/2008/layout/LinedList"/>
    <dgm:cxn modelId="{ED774A36-E31E-41A3-898E-AABD8C8E0F45}" srcId="{FAE11C6F-DA0C-4CEF-B4D2-4CDCF8A26228}" destId="{68142747-2B99-45AA-8250-CA047EE21819}" srcOrd="2" destOrd="0" parTransId="{5F147C99-C35D-4400-872E-A6C90387698D}" sibTransId="{A24E400A-EA85-4D11-912C-2875191309C0}"/>
    <dgm:cxn modelId="{1F185438-01E0-4C64-BD60-E7A8B7417631}" type="presOf" srcId="{CF100DA3-82D6-41D0-B31B-37C2CB07E8E3}" destId="{2FB8B7AA-36C4-4D73-8A7A-229DD89341AF}" srcOrd="0" destOrd="0" presId="urn:microsoft.com/office/officeart/2008/layout/LinedList"/>
    <dgm:cxn modelId="{876EA25F-3B73-4133-8C28-C98632EC2D7B}" type="presOf" srcId="{F7CF00DB-E473-44E9-BC8F-162F52B12FAF}" destId="{6E81F5A7-02FA-4F87-BE60-67384D3A4832}" srcOrd="0" destOrd="0" presId="urn:microsoft.com/office/officeart/2008/layout/LinedList"/>
    <dgm:cxn modelId="{E1346263-B47D-4107-A8F9-23CEB7F5CC4A}" type="presOf" srcId="{E6F5EA73-6637-4A4C-B643-014A1B045811}" destId="{88063132-1865-41AE-89B1-F6FEDD2DA37E}" srcOrd="0" destOrd="0" presId="urn:microsoft.com/office/officeart/2008/layout/LinedList"/>
    <dgm:cxn modelId="{452C3C45-91AF-42DA-AEED-69CE63B33803}" srcId="{FAE11C6F-DA0C-4CEF-B4D2-4CDCF8A26228}" destId="{5DBFEDA8-48CA-4937-AC65-3F7CC27B4B81}" srcOrd="7" destOrd="0" parTransId="{A4D8916B-4F1F-4732-9FEF-0EC2AB2EBDBB}" sibTransId="{78F9382D-E4B9-4A32-A9DE-632D48B79062}"/>
    <dgm:cxn modelId="{43EA9172-ECEE-458B-91B5-6A2B2A5E347D}" type="presOf" srcId="{FAE11C6F-DA0C-4CEF-B4D2-4CDCF8A26228}" destId="{86B8707F-669D-4FB9-A65C-87034B0464DE}" srcOrd="0" destOrd="0" presId="urn:microsoft.com/office/officeart/2008/layout/LinedList"/>
    <dgm:cxn modelId="{60A43C77-AC60-48F9-8DF5-F3C8690F0440}" type="presOf" srcId="{68142747-2B99-45AA-8250-CA047EE21819}" destId="{79FA1941-85D9-45EE-B870-15A5A0D306F3}" srcOrd="0" destOrd="0" presId="urn:microsoft.com/office/officeart/2008/layout/LinedList"/>
    <dgm:cxn modelId="{AB89518B-BEF0-448B-AAD2-F0D02453072A}" srcId="{FAE11C6F-DA0C-4CEF-B4D2-4CDCF8A26228}" destId="{E6F5EA73-6637-4A4C-B643-014A1B045811}" srcOrd="3" destOrd="0" parTransId="{BCBB125F-F45B-44E1-8EE9-6BCF405C459F}" sibTransId="{04D62E3E-2D75-46F7-A646-4EBC875DE065}"/>
    <dgm:cxn modelId="{41506793-F9CE-4E15-8AA4-8566705DA273}" type="presOf" srcId="{DA77B221-92E5-4300-AF38-AECD861AEC39}" destId="{13B96F33-47F7-46ED-A230-132A50838154}" srcOrd="0" destOrd="0" presId="urn:microsoft.com/office/officeart/2008/layout/LinedList"/>
    <dgm:cxn modelId="{A8F5EDA0-410A-4838-8ACD-FF78E3EEC6B3}" type="presOf" srcId="{487D1582-F086-4941-A944-46B2D9C81815}" destId="{B14A6F4C-6984-45CA-ACC6-03C26AA535EA}" srcOrd="0" destOrd="0" presId="urn:microsoft.com/office/officeart/2008/layout/LinedList"/>
    <dgm:cxn modelId="{F74A2FA2-D600-4B04-91FE-D6C9799C4C78}" srcId="{FAE11C6F-DA0C-4CEF-B4D2-4CDCF8A26228}" destId="{487D1582-F086-4941-A944-46B2D9C81815}" srcOrd="1" destOrd="0" parTransId="{7BA8A078-5F38-4E33-ADAC-1EC49D935DEA}" sibTransId="{B7E14C68-CE34-4A88-B15A-CA84EB1DAF9D}"/>
    <dgm:cxn modelId="{17C1F1A9-4798-4009-B1B7-BA58F4C13698}" type="presOf" srcId="{56612009-A5D8-4C1D-ABE1-B8BB03332C87}" destId="{E9ED1912-C20F-4057-83F4-300FA4952B77}" srcOrd="0" destOrd="0" presId="urn:microsoft.com/office/officeart/2008/layout/LinedList"/>
    <dgm:cxn modelId="{D122B6C0-272A-46D4-A4CD-A7061E06C532}" type="presOf" srcId="{5DBFEDA8-48CA-4937-AC65-3F7CC27B4B81}" destId="{87D83130-CF0D-4B30-8E88-CFDF5BA7791F}" srcOrd="0" destOrd="0" presId="urn:microsoft.com/office/officeart/2008/layout/LinedList"/>
    <dgm:cxn modelId="{2D9931CF-9370-4CF7-B0A4-EDAA2C3E93B4}" srcId="{FAE11C6F-DA0C-4CEF-B4D2-4CDCF8A26228}" destId="{F7CF00DB-E473-44E9-BC8F-162F52B12FAF}" srcOrd="5" destOrd="0" parTransId="{07AB6506-9A70-4CD4-99BB-3FB340469663}" sibTransId="{C2DCA860-1AE0-43CA-A88B-0F5FC473CA47}"/>
    <dgm:cxn modelId="{1B3631D0-48C6-4358-98C4-157E10243944}" srcId="{FAE11C6F-DA0C-4CEF-B4D2-4CDCF8A26228}" destId="{DA77B221-92E5-4300-AF38-AECD861AEC39}" srcOrd="6" destOrd="0" parTransId="{DCE9A8AD-0FCF-482A-AEEA-206C5A008F4E}" sibTransId="{7BAD8336-0E47-4C12-B1AC-CCB6E7EFA5E3}"/>
    <dgm:cxn modelId="{D86B64D5-958B-4D8F-87B1-0A31BF60EEEC}" srcId="{FAE11C6F-DA0C-4CEF-B4D2-4CDCF8A26228}" destId="{CF100DA3-82D6-41D0-B31B-37C2CB07E8E3}" srcOrd="0" destOrd="0" parTransId="{2A79BFB3-7EC1-4304-9EE8-E23DF1E376A5}" sibTransId="{ED272556-80A7-4A53-8454-3163E35C62E1}"/>
    <dgm:cxn modelId="{CA3ED4E4-89A4-4ADA-AE01-FEA4B0B29A03}" srcId="{FAE11C6F-DA0C-4CEF-B4D2-4CDCF8A26228}" destId="{D1509366-AE28-4CED-AC59-1F28E41A6DE5}" srcOrd="8" destOrd="0" parTransId="{59FA06A5-6E23-4899-96EA-F2AB5E821BAF}" sibTransId="{25B6C312-A887-489A-8382-1EF86921E953}"/>
    <dgm:cxn modelId="{CBE7BEE6-BD2F-4AFB-A5E8-95FE26384775}" srcId="{FAE11C6F-DA0C-4CEF-B4D2-4CDCF8A26228}" destId="{56612009-A5D8-4C1D-ABE1-B8BB03332C87}" srcOrd="4" destOrd="0" parTransId="{BFD10AA8-D655-4122-9F3F-7FBE73DADAE1}" sibTransId="{3BBE972C-DB44-4725-8B4D-3D9E9434EA63}"/>
    <dgm:cxn modelId="{2032A940-76D8-458E-AC43-139DE95A17A0}" type="presParOf" srcId="{86B8707F-669D-4FB9-A65C-87034B0464DE}" destId="{CC8F0D86-2031-4409-ACB4-DF1574CC0017}" srcOrd="0" destOrd="0" presId="urn:microsoft.com/office/officeart/2008/layout/LinedList"/>
    <dgm:cxn modelId="{3CBD77AC-C152-4EBE-BFB7-4D755587F847}" type="presParOf" srcId="{86B8707F-669D-4FB9-A65C-87034B0464DE}" destId="{98627ED6-C1DA-4922-A136-E9F41F41669F}" srcOrd="1" destOrd="0" presId="urn:microsoft.com/office/officeart/2008/layout/LinedList"/>
    <dgm:cxn modelId="{E36CBBB1-EC35-4528-84C1-EC732A89B66E}" type="presParOf" srcId="{98627ED6-C1DA-4922-A136-E9F41F41669F}" destId="{2FB8B7AA-36C4-4D73-8A7A-229DD89341AF}" srcOrd="0" destOrd="0" presId="urn:microsoft.com/office/officeart/2008/layout/LinedList"/>
    <dgm:cxn modelId="{6CC8BB9D-8D0D-447F-90A3-829A44282C11}" type="presParOf" srcId="{98627ED6-C1DA-4922-A136-E9F41F41669F}" destId="{76D3A884-C27C-4657-B81F-8F5CAC481B2B}" srcOrd="1" destOrd="0" presId="urn:microsoft.com/office/officeart/2008/layout/LinedList"/>
    <dgm:cxn modelId="{451304EF-AEDE-48EE-AF5D-7B9CD00EA4EC}" type="presParOf" srcId="{86B8707F-669D-4FB9-A65C-87034B0464DE}" destId="{2D1DDD2A-0A83-49A8-AE59-B5C4635B1CF5}" srcOrd="2" destOrd="0" presId="urn:microsoft.com/office/officeart/2008/layout/LinedList"/>
    <dgm:cxn modelId="{FDE4774C-CC4A-45F9-995D-E339F9EECF6E}" type="presParOf" srcId="{86B8707F-669D-4FB9-A65C-87034B0464DE}" destId="{F3320C83-310C-47FD-8294-7293C90D6C39}" srcOrd="3" destOrd="0" presId="urn:microsoft.com/office/officeart/2008/layout/LinedList"/>
    <dgm:cxn modelId="{D8440FF1-1356-4B80-B41C-E905907CCC1F}" type="presParOf" srcId="{F3320C83-310C-47FD-8294-7293C90D6C39}" destId="{B14A6F4C-6984-45CA-ACC6-03C26AA535EA}" srcOrd="0" destOrd="0" presId="urn:microsoft.com/office/officeart/2008/layout/LinedList"/>
    <dgm:cxn modelId="{BC00C82B-8147-427C-9451-A22FD6E4BF67}" type="presParOf" srcId="{F3320C83-310C-47FD-8294-7293C90D6C39}" destId="{068EA55B-D085-45D3-8ED6-49C5A8FF2382}" srcOrd="1" destOrd="0" presId="urn:microsoft.com/office/officeart/2008/layout/LinedList"/>
    <dgm:cxn modelId="{4C09D3F0-C4F2-459B-A102-4BEAB24A700B}" type="presParOf" srcId="{86B8707F-669D-4FB9-A65C-87034B0464DE}" destId="{ED488306-6E94-4315-A99B-5010325FE4A9}" srcOrd="4" destOrd="0" presId="urn:microsoft.com/office/officeart/2008/layout/LinedList"/>
    <dgm:cxn modelId="{2270E681-FFCD-481D-B819-7B3B24D239D0}" type="presParOf" srcId="{86B8707F-669D-4FB9-A65C-87034B0464DE}" destId="{B5C84897-77DD-4F30-8774-2ED4EC48E081}" srcOrd="5" destOrd="0" presId="urn:microsoft.com/office/officeart/2008/layout/LinedList"/>
    <dgm:cxn modelId="{60116CBF-703B-4944-B765-B652F761E211}" type="presParOf" srcId="{B5C84897-77DD-4F30-8774-2ED4EC48E081}" destId="{79FA1941-85D9-45EE-B870-15A5A0D306F3}" srcOrd="0" destOrd="0" presId="urn:microsoft.com/office/officeart/2008/layout/LinedList"/>
    <dgm:cxn modelId="{80CC514C-EE38-4166-9FED-97C272E60DE5}" type="presParOf" srcId="{B5C84897-77DD-4F30-8774-2ED4EC48E081}" destId="{05EF57D1-0199-4EF5-BCA5-9FA940AC88B1}" srcOrd="1" destOrd="0" presId="urn:microsoft.com/office/officeart/2008/layout/LinedList"/>
    <dgm:cxn modelId="{3AF19240-CD32-4D92-B845-5ACA3138CD81}" type="presParOf" srcId="{86B8707F-669D-4FB9-A65C-87034B0464DE}" destId="{9063EE56-6729-440D-A0CD-90803A7648EF}" srcOrd="6" destOrd="0" presId="urn:microsoft.com/office/officeart/2008/layout/LinedList"/>
    <dgm:cxn modelId="{3B54672C-AD9C-4EA6-B712-31CAA6A58BD2}" type="presParOf" srcId="{86B8707F-669D-4FB9-A65C-87034B0464DE}" destId="{2208C9BB-D484-4A33-B877-6A697DB3A7B0}" srcOrd="7" destOrd="0" presId="urn:microsoft.com/office/officeart/2008/layout/LinedList"/>
    <dgm:cxn modelId="{07A4A94D-D617-4C71-BFDC-7E2A04AD4CC2}" type="presParOf" srcId="{2208C9BB-D484-4A33-B877-6A697DB3A7B0}" destId="{88063132-1865-41AE-89B1-F6FEDD2DA37E}" srcOrd="0" destOrd="0" presId="urn:microsoft.com/office/officeart/2008/layout/LinedList"/>
    <dgm:cxn modelId="{396C5C56-9E3C-4BB4-853D-00F27522AD00}" type="presParOf" srcId="{2208C9BB-D484-4A33-B877-6A697DB3A7B0}" destId="{14FDDDC4-D9FD-46C5-8334-88B91AF3B7B7}" srcOrd="1" destOrd="0" presId="urn:microsoft.com/office/officeart/2008/layout/LinedList"/>
    <dgm:cxn modelId="{A2242D95-CF63-4328-8D23-C09100F08188}" type="presParOf" srcId="{86B8707F-669D-4FB9-A65C-87034B0464DE}" destId="{6745B396-C7C6-4BAD-B66C-08365BF10032}" srcOrd="8" destOrd="0" presId="urn:microsoft.com/office/officeart/2008/layout/LinedList"/>
    <dgm:cxn modelId="{C64E9FAE-4876-4FF5-9B3E-C2B96B753DED}" type="presParOf" srcId="{86B8707F-669D-4FB9-A65C-87034B0464DE}" destId="{33B5DCF1-040F-479B-8222-6B66F11D4832}" srcOrd="9" destOrd="0" presId="urn:microsoft.com/office/officeart/2008/layout/LinedList"/>
    <dgm:cxn modelId="{8A86D7EC-A01C-4DA0-8272-04659764FF8A}" type="presParOf" srcId="{33B5DCF1-040F-479B-8222-6B66F11D4832}" destId="{E9ED1912-C20F-4057-83F4-300FA4952B77}" srcOrd="0" destOrd="0" presId="urn:microsoft.com/office/officeart/2008/layout/LinedList"/>
    <dgm:cxn modelId="{E8EAB9EB-0BF6-4FE2-B2E2-373A693FC7C6}" type="presParOf" srcId="{33B5DCF1-040F-479B-8222-6B66F11D4832}" destId="{63796091-419F-4770-8535-BC98833983B9}" srcOrd="1" destOrd="0" presId="urn:microsoft.com/office/officeart/2008/layout/LinedList"/>
    <dgm:cxn modelId="{B8125699-2F11-4BA6-A528-290C98548F52}" type="presParOf" srcId="{86B8707F-669D-4FB9-A65C-87034B0464DE}" destId="{3D4A2E0F-A7CC-4DF2-8EF4-2DE893298A1B}" srcOrd="10" destOrd="0" presId="urn:microsoft.com/office/officeart/2008/layout/LinedList"/>
    <dgm:cxn modelId="{BE2CC118-0564-4A73-A64D-228E1157C53C}" type="presParOf" srcId="{86B8707F-669D-4FB9-A65C-87034B0464DE}" destId="{3FC1C940-4C7D-497E-871A-CD38FEE81A77}" srcOrd="11" destOrd="0" presId="urn:microsoft.com/office/officeart/2008/layout/LinedList"/>
    <dgm:cxn modelId="{DD5C8C9E-9CF0-42B6-8A92-4AA987504A06}" type="presParOf" srcId="{3FC1C940-4C7D-497E-871A-CD38FEE81A77}" destId="{6E81F5A7-02FA-4F87-BE60-67384D3A4832}" srcOrd="0" destOrd="0" presId="urn:microsoft.com/office/officeart/2008/layout/LinedList"/>
    <dgm:cxn modelId="{CD5B3145-0AF1-48A6-94FC-B106059AF303}" type="presParOf" srcId="{3FC1C940-4C7D-497E-871A-CD38FEE81A77}" destId="{2C709C87-26BE-4EFE-AE9E-9DF5387D0412}" srcOrd="1" destOrd="0" presId="urn:microsoft.com/office/officeart/2008/layout/LinedList"/>
    <dgm:cxn modelId="{585B8E7E-BD23-48A4-8D43-2F1333F77154}" type="presParOf" srcId="{86B8707F-669D-4FB9-A65C-87034B0464DE}" destId="{882A5833-30D2-4B53-8889-BB5321645E2A}" srcOrd="12" destOrd="0" presId="urn:microsoft.com/office/officeart/2008/layout/LinedList"/>
    <dgm:cxn modelId="{F9192D55-EC2F-4280-9BCC-2A5AA9E5E9BF}" type="presParOf" srcId="{86B8707F-669D-4FB9-A65C-87034B0464DE}" destId="{60AA201B-0E2C-4559-AC0B-3847EF3BD620}" srcOrd="13" destOrd="0" presId="urn:microsoft.com/office/officeart/2008/layout/LinedList"/>
    <dgm:cxn modelId="{F89CCFA3-112F-41E4-85C2-B2B627180295}" type="presParOf" srcId="{60AA201B-0E2C-4559-AC0B-3847EF3BD620}" destId="{13B96F33-47F7-46ED-A230-132A50838154}" srcOrd="0" destOrd="0" presId="urn:microsoft.com/office/officeart/2008/layout/LinedList"/>
    <dgm:cxn modelId="{CCF7A5B2-EBC5-43F7-BCD7-DE9642219AC7}" type="presParOf" srcId="{60AA201B-0E2C-4559-AC0B-3847EF3BD620}" destId="{5276322A-369E-4C66-A349-40751B3EAB6D}" srcOrd="1" destOrd="0" presId="urn:microsoft.com/office/officeart/2008/layout/LinedList"/>
    <dgm:cxn modelId="{7B5FA5DE-F4A3-4E6E-BF66-500184979C29}" type="presParOf" srcId="{86B8707F-669D-4FB9-A65C-87034B0464DE}" destId="{869804E4-E456-4CF0-B2E6-47CBEC96C156}" srcOrd="14" destOrd="0" presId="urn:microsoft.com/office/officeart/2008/layout/LinedList"/>
    <dgm:cxn modelId="{66D8EB45-4803-4839-943E-217292A2D21C}" type="presParOf" srcId="{86B8707F-669D-4FB9-A65C-87034B0464DE}" destId="{BD6231A1-14C7-4923-A6A0-F49A1761A466}" srcOrd="15" destOrd="0" presId="urn:microsoft.com/office/officeart/2008/layout/LinedList"/>
    <dgm:cxn modelId="{5B67B9CD-25F1-4294-9B97-F626FBE5445C}" type="presParOf" srcId="{BD6231A1-14C7-4923-A6A0-F49A1761A466}" destId="{87D83130-CF0D-4B30-8E88-CFDF5BA7791F}" srcOrd="0" destOrd="0" presId="urn:microsoft.com/office/officeart/2008/layout/LinedList"/>
    <dgm:cxn modelId="{2EB6261C-76A7-4B74-94B6-8A7838C53D35}" type="presParOf" srcId="{BD6231A1-14C7-4923-A6A0-F49A1761A466}" destId="{7C6E1B6E-98EC-4B8E-8CEC-1B530F40B578}" srcOrd="1" destOrd="0" presId="urn:microsoft.com/office/officeart/2008/layout/LinedList"/>
    <dgm:cxn modelId="{9576B36F-4E91-4117-8289-0A792DC9D5A0}" type="presParOf" srcId="{86B8707F-669D-4FB9-A65C-87034B0464DE}" destId="{4290B742-B208-42DE-8500-3D5890154508}" srcOrd="16" destOrd="0" presId="urn:microsoft.com/office/officeart/2008/layout/LinedList"/>
    <dgm:cxn modelId="{9606D51F-A6FB-4932-A19D-5845AAFADC87}" type="presParOf" srcId="{86B8707F-669D-4FB9-A65C-87034B0464DE}" destId="{62C78CB8-65DD-4634-93AE-F90EE0BEE3CC}" srcOrd="17" destOrd="0" presId="urn:microsoft.com/office/officeart/2008/layout/LinedList"/>
    <dgm:cxn modelId="{E9CF286B-94C5-4E1B-B2F4-C392F320F774}" type="presParOf" srcId="{62C78CB8-65DD-4634-93AE-F90EE0BEE3CC}" destId="{0B7A2ED1-58C5-4D10-904A-53A00E61A23D}" srcOrd="0" destOrd="0" presId="urn:microsoft.com/office/officeart/2008/layout/LinedList"/>
    <dgm:cxn modelId="{F7A185F0-93B1-4047-8D0A-699C8CC003F4}" type="presParOf" srcId="{62C78CB8-65DD-4634-93AE-F90EE0BEE3CC}" destId="{00B040DD-3950-4308-8A41-76518892F816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49D8C04-4470-42EC-9375-EFEDC531D5D2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24F8CA36-EBFC-481B-A57F-1ED7A56ABEC7}">
      <dgm:prSet/>
      <dgm:spPr/>
      <dgm:t>
        <a:bodyPr/>
        <a:lstStyle/>
        <a:p>
          <a:r>
            <a:rPr lang="en-US" b="0" i="0" baseline="0" dirty="0"/>
            <a:t>Build and train a CNN for classifying images from the Flowers102 dataset.</a:t>
          </a:r>
          <a:endParaRPr lang="en-US" dirty="0"/>
        </a:p>
      </dgm:t>
    </dgm:pt>
    <dgm:pt modelId="{F65741EE-942B-4229-8A91-C40D518C2AA9}" type="parTrans" cxnId="{6BA8F2EC-5B4E-4F17-AB41-C4D81937A7B4}">
      <dgm:prSet/>
      <dgm:spPr/>
      <dgm:t>
        <a:bodyPr/>
        <a:lstStyle/>
        <a:p>
          <a:endParaRPr lang="en-US"/>
        </a:p>
      </dgm:t>
    </dgm:pt>
    <dgm:pt modelId="{EE1E3DB4-1702-4033-A3D3-F2C54FF74B62}" type="sibTrans" cxnId="{6BA8F2EC-5B4E-4F17-AB41-C4D81937A7B4}">
      <dgm:prSet/>
      <dgm:spPr/>
      <dgm:t>
        <a:bodyPr/>
        <a:lstStyle/>
        <a:p>
          <a:endParaRPr lang="en-US"/>
        </a:p>
      </dgm:t>
    </dgm:pt>
    <dgm:pt modelId="{5E9C3A6B-5BCB-4C7C-856D-9855EE59AB7C}">
      <dgm:prSet/>
      <dgm:spPr/>
      <dgm:t>
        <a:bodyPr/>
        <a:lstStyle/>
        <a:p>
          <a:r>
            <a:rPr lang="en-US" b="0" i="0" baseline="0"/>
            <a:t>Robust data preprocessing and augmentation.</a:t>
          </a:r>
          <a:endParaRPr lang="en-US"/>
        </a:p>
      </dgm:t>
    </dgm:pt>
    <dgm:pt modelId="{39ABE68B-7AAC-446A-96AD-8B885E7D3028}" type="parTrans" cxnId="{8A259290-63AA-46EE-A3C9-B364F8E0A2DF}">
      <dgm:prSet/>
      <dgm:spPr/>
      <dgm:t>
        <a:bodyPr/>
        <a:lstStyle/>
        <a:p>
          <a:endParaRPr lang="en-US"/>
        </a:p>
      </dgm:t>
    </dgm:pt>
    <dgm:pt modelId="{175DD328-3F45-4873-A4CA-4AE1689EB749}" type="sibTrans" cxnId="{8A259290-63AA-46EE-A3C9-B364F8E0A2DF}">
      <dgm:prSet/>
      <dgm:spPr/>
      <dgm:t>
        <a:bodyPr/>
        <a:lstStyle/>
        <a:p>
          <a:endParaRPr lang="en-US"/>
        </a:p>
      </dgm:t>
    </dgm:pt>
    <dgm:pt modelId="{A633EC9E-89D3-4B81-BE15-D6C803F09EF0}">
      <dgm:prSet/>
      <dgm:spPr/>
      <dgm:t>
        <a:bodyPr/>
        <a:lstStyle/>
        <a:p>
          <a:r>
            <a:rPr lang="en-US" b="0" i="0" baseline="0"/>
            <a:t>Effective model training with early stopping and fine-tuning.</a:t>
          </a:r>
          <a:endParaRPr lang="en-US"/>
        </a:p>
      </dgm:t>
    </dgm:pt>
    <dgm:pt modelId="{86DF695B-8174-44AF-ADBB-A06D4334FA85}" type="parTrans" cxnId="{82D34D36-234C-4982-90C1-6E00C72AED67}">
      <dgm:prSet/>
      <dgm:spPr/>
      <dgm:t>
        <a:bodyPr/>
        <a:lstStyle/>
        <a:p>
          <a:endParaRPr lang="en-US"/>
        </a:p>
      </dgm:t>
    </dgm:pt>
    <dgm:pt modelId="{0AFB4EDA-164F-4F0D-A95A-A5BECD0A4381}" type="sibTrans" cxnId="{82D34D36-234C-4982-90C1-6E00C72AED67}">
      <dgm:prSet/>
      <dgm:spPr/>
      <dgm:t>
        <a:bodyPr/>
        <a:lstStyle/>
        <a:p>
          <a:endParaRPr lang="en-US"/>
        </a:p>
      </dgm:t>
    </dgm:pt>
    <dgm:pt modelId="{FC58B0FB-FDFD-4ADF-A45E-2FD1304EE431}">
      <dgm:prSet/>
      <dgm:spPr/>
      <dgm:t>
        <a:bodyPr/>
        <a:lstStyle/>
        <a:p>
          <a:r>
            <a:rPr lang="en-US" b="0" i="0" baseline="0" dirty="0"/>
            <a:t>Comprehensive evaluation and model interpretability using GradCAM.</a:t>
          </a:r>
          <a:endParaRPr lang="en-US" dirty="0"/>
        </a:p>
      </dgm:t>
    </dgm:pt>
    <dgm:pt modelId="{5D9F343C-5737-442C-82EE-0136100BB456}" type="parTrans" cxnId="{BC1B3F9E-04F2-4B22-A876-E66CC4B0F1BB}">
      <dgm:prSet/>
      <dgm:spPr/>
      <dgm:t>
        <a:bodyPr/>
        <a:lstStyle/>
        <a:p>
          <a:endParaRPr lang="en-US"/>
        </a:p>
      </dgm:t>
    </dgm:pt>
    <dgm:pt modelId="{BB469A89-FF80-454C-9A3B-D6329EEF5373}" type="sibTrans" cxnId="{BC1B3F9E-04F2-4B22-A876-E66CC4B0F1BB}">
      <dgm:prSet/>
      <dgm:spPr/>
      <dgm:t>
        <a:bodyPr/>
        <a:lstStyle/>
        <a:p>
          <a:endParaRPr lang="en-US"/>
        </a:p>
      </dgm:t>
    </dgm:pt>
    <dgm:pt modelId="{723F5E91-9776-454B-868C-5CDE30316370}">
      <dgm:prSet/>
      <dgm:spPr/>
      <dgm:t>
        <a:bodyPr/>
        <a:lstStyle/>
        <a:p>
          <a:r>
            <a:rPr lang="en-US" b="1" i="0" baseline="0" dirty="0"/>
            <a:t>Key Goals:</a:t>
          </a:r>
          <a:endParaRPr lang="en-US" dirty="0"/>
        </a:p>
      </dgm:t>
    </dgm:pt>
    <dgm:pt modelId="{73A0A078-F29B-48A9-9896-0DD8635AED20}" type="sibTrans" cxnId="{3B786F55-C617-483F-8FB4-BD41C43AC42F}">
      <dgm:prSet/>
      <dgm:spPr/>
      <dgm:t>
        <a:bodyPr/>
        <a:lstStyle/>
        <a:p>
          <a:endParaRPr lang="en-US"/>
        </a:p>
      </dgm:t>
    </dgm:pt>
    <dgm:pt modelId="{C0873353-CECA-46B1-BA50-69E86B70C919}" type="parTrans" cxnId="{3B786F55-C617-483F-8FB4-BD41C43AC42F}">
      <dgm:prSet/>
      <dgm:spPr/>
      <dgm:t>
        <a:bodyPr/>
        <a:lstStyle/>
        <a:p>
          <a:endParaRPr lang="en-US"/>
        </a:p>
      </dgm:t>
    </dgm:pt>
    <dgm:pt modelId="{72D5E5A4-BB76-455C-B596-D742A47FC7DA}" type="pres">
      <dgm:prSet presAssocID="{949D8C04-4470-42EC-9375-EFEDC531D5D2}" presName="Name0" presStyleCnt="0">
        <dgm:presLayoutVars>
          <dgm:dir/>
          <dgm:resizeHandles val="exact"/>
        </dgm:presLayoutVars>
      </dgm:prSet>
      <dgm:spPr/>
    </dgm:pt>
    <dgm:pt modelId="{BD0ED3BE-81EE-4381-9646-1F64714F3A14}" type="pres">
      <dgm:prSet presAssocID="{24F8CA36-EBFC-481B-A57F-1ED7A56ABEC7}" presName="node" presStyleLbl="node1" presStyleIdx="0" presStyleCnt="5">
        <dgm:presLayoutVars>
          <dgm:bulletEnabled val="1"/>
        </dgm:presLayoutVars>
      </dgm:prSet>
      <dgm:spPr/>
    </dgm:pt>
    <dgm:pt modelId="{904C32A7-F381-46BE-AB3B-1C33033EA78F}" type="pres">
      <dgm:prSet presAssocID="{EE1E3DB4-1702-4033-A3D3-F2C54FF74B62}" presName="sibTrans" presStyleLbl="sibTrans1D1" presStyleIdx="0" presStyleCnt="4"/>
      <dgm:spPr/>
    </dgm:pt>
    <dgm:pt modelId="{94051153-A989-4351-ABBC-7A49DC2D71AB}" type="pres">
      <dgm:prSet presAssocID="{EE1E3DB4-1702-4033-A3D3-F2C54FF74B62}" presName="connectorText" presStyleLbl="sibTrans1D1" presStyleIdx="0" presStyleCnt="4"/>
      <dgm:spPr/>
    </dgm:pt>
    <dgm:pt modelId="{69B55022-F476-4B08-8839-D85CF8BB2169}" type="pres">
      <dgm:prSet presAssocID="{723F5E91-9776-454B-868C-5CDE30316370}" presName="node" presStyleLbl="node1" presStyleIdx="1" presStyleCnt="5">
        <dgm:presLayoutVars>
          <dgm:bulletEnabled val="1"/>
        </dgm:presLayoutVars>
      </dgm:prSet>
      <dgm:spPr/>
    </dgm:pt>
    <dgm:pt modelId="{584012D0-BFC9-4F97-95CA-0F629450E650}" type="pres">
      <dgm:prSet presAssocID="{73A0A078-F29B-48A9-9896-0DD8635AED20}" presName="sibTrans" presStyleLbl="sibTrans1D1" presStyleIdx="1" presStyleCnt="4"/>
      <dgm:spPr/>
    </dgm:pt>
    <dgm:pt modelId="{DA0F374D-3638-436B-B744-0AEDCD745402}" type="pres">
      <dgm:prSet presAssocID="{73A0A078-F29B-48A9-9896-0DD8635AED20}" presName="connectorText" presStyleLbl="sibTrans1D1" presStyleIdx="1" presStyleCnt="4"/>
      <dgm:spPr/>
    </dgm:pt>
    <dgm:pt modelId="{4C15A0C8-2247-43A1-8F4D-0D20B5204080}" type="pres">
      <dgm:prSet presAssocID="{5E9C3A6B-5BCB-4C7C-856D-9855EE59AB7C}" presName="node" presStyleLbl="node1" presStyleIdx="2" presStyleCnt="5">
        <dgm:presLayoutVars>
          <dgm:bulletEnabled val="1"/>
        </dgm:presLayoutVars>
      </dgm:prSet>
      <dgm:spPr/>
    </dgm:pt>
    <dgm:pt modelId="{D7C8EF9D-0F60-4280-BF9B-6B05A452314B}" type="pres">
      <dgm:prSet presAssocID="{175DD328-3F45-4873-A4CA-4AE1689EB749}" presName="sibTrans" presStyleLbl="sibTrans1D1" presStyleIdx="2" presStyleCnt="4"/>
      <dgm:spPr/>
    </dgm:pt>
    <dgm:pt modelId="{D440327D-003A-4343-B71E-CC229306A277}" type="pres">
      <dgm:prSet presAssocID="{175DD328-3F45-4873-A4CA-4AE1689EB749}" presName="connectorText" presStyleLbl="sibTrans1D1" presStyleIdx="2" presStyleCnt="4"/>
      <dgm:spPr/>
    </dgm:pt>
    <dgm:pt modelId="{58E330E4-17B6-4567-ACEE-660802FE4359}" type="pres">
      <dgm:prSet presAssocID="{A633EC9E-89D3-4B81-BE15-D6C803F09EF0}" presName="node" presStyleLbl="node1" presStyleIdx="3" presStyleCnt="5">
        <dgm:presLayoutVars>
          <dgm:bulletEnabled val="1"/>
        </dgm:presLayoutVars>
      </dgm:prSet>
      <dgm:spPr/>
    </dgm:pt>
    <dgm:pt modelId="{8F4529F0-2AC8-4F93-97CA-5C55B502C494}" type="pres">
      <dgm:prSet presAssocID="{0AFB4EDA-164F-4F0D-A95A-A5BECD0A4381}" presName="sibTrans" presStyleLbl="sibTrans1D1" presStyleIdx="3" presStyleCnt="4"/>
      <dgm:spPr/>
    </dgm:pt>
    <dgm:pt modelId="{BF22350F-2096-4984-A664-A9E65F2F4D39}" type="pres">
      <dgm:prSet presAssocID="{0AFB4EDA-164F-4F0D-A95A-A5BECD0A4381}" presName="connectorText" presStyleLbl="sibTrans1D1" presStyleIdx="3" presStyleCnt="4"/>
      <dgm:spPr/>
    </dgm:pt>
    <dgm:pt modelId="{B75717F4-75D6-45A4-8DF4-F3E61CA36BD5}" type="pres">
      <dgm:prSet presAssocID="{FC58B0FB-FDFD-4ADF-A45E-2FD1304EE431}" presName="node" presStyleLbl="node1" presStyleIdx="4" presStyleCnt="5">
        <dgm:presLayoutVars>
          <dgm:bulletEnabled val="1"/>
        </dgm:presLayoutVars>
      </dgm:prSet>
      <dgm:spPr/>
    </dgm:pt>
  </dgm:ptLst>
  <dgm:cxnLst>
    <dgm:cxn modelId="{F8C69F14-0F4D-44C5-9BFF-1EA21343A606}" type="presOf" srcId="{5E9C3A6B-5BCB-4C7C-856D-9855EE59AB7C}" destId="{4C15A0C8-2247-43A1-8F4D-0D20B5204080}" srcOrd="0" destOrd="0" presId="urn:microsoft.com/office/officeart/2016/7/layout/RepeatingBendingProcessNew"/>
    <dgm:cxn modelId="{E9481B16-1489-4D1F-B025-928C07D139B7}" type="presOf" srcId="{175DD328-3F45-4873-A4CA-4AE1689EB749}" destId="{D7C8EF9D-0F60-4280-BF9B-6B05A452314B}" srcOrd="0" destOrd="0" presId="urn:microsoft.com/office/officeart/2016/7/layout/RepeatingBendingProcessNew"/>
    <dgm:cxn modelId="{7AF8571E-856A-4822-9D57-BC4DCD5AE55D}" type="presOf" srcId="{EE1E3DB4-1702-4033-A3D3-F2C54FF74B62}" destId="{94051153-A989-4351-ABBC-7A49DC2D71AB}" srcOrd="1" destOrd="0" presId="urn:microsoft.com/office/officeart/2016/7/layout/RepeatingBendingProcessNew"/>
    <dgm:cxn modelId="{FF354329-098C-4207-BB3A-9EB8F6E5FB4C}" type="presOf" srcId="{73A0A078-F29B-48A9-9896-0DD8635AED20}" destId="{DA0F374D-3638-436B-B744-0AEDCD745402}" srcOrd="1" destOrd="0" presId="urn:microsoft.com/office/officeart/2016/7/layout/RepeatingBendingProcessNew"/>
    <dgm:cxn modelId="{82D34D36-234C-4982-90C1-6E00C72AED67}" srcId="{949D8C04-4470-42EC-9375-EFEDC531D5D2}" destId="{A633EC9E-89D3-4B81-BE15-D6C803F09EF0}" srcOrd="3" destOrd="0" parTransId="{86DF695B-8174-44AF-ADBB-A06D4334FA85}" sibTransId="{0AFB4EDA-164F-4F0D-A95A-A5BECD0A4381}"/>
    <dgm:cxn modelId="{DC4E0039-9B4E-490D-B61E-C548CACB354B}" type="presOf" srcId="{175DD328-3F45-4873-A4CA-4AE1689EB749}" destId="{D440327D-003A-4343-B71E-CC229306A277}" srcOrd="1" destOrd="0" presId="urn:microsoft.com/office/officeart/2016/7/layout/RepeatingBendingProcessNew"/>
    <dgm:cxn modelId="{A3370F3A-5142-4647-AEAD-64F55DFC6DF9}" type="presOf" srcId="{EE1E3DB4-1702-4033-A3D3-F2C54FF74B62}" destId="{904C32A7-F381-46BE-AB3B-1C33033EA78F}" srcOrd="0" destOrd="0" presId="urn:microsoft.com/office/officeart/2016/7/layout/RepeatingBendingProcessNew"/>
    <dgm:cxn modelId="{C94F465E-74AD-4C9B-B1AB-BF42359D1631}" type="presOf" srcId="{0AFB4EDA-164F-4F0D-A95A-A5BECD0A4381}" destId="{8F4529F0-2AC8-4F93-97CA-5C55B502C494}" srcOrd="0" destOrd="0" presId="urn:microsoft.com/office/officeart/2016/7/layout/RepeatingBendingProcessNew"/>
    <dgm:cxn modelId="{7F31E160-1302-4ABB-99C3-46FACF4B3781}" type="presOf" srcId="{723F5E91-9776-454B-868C-5CDE30316370}" destId="{69B55022-F476-4B08-8839-D85CF8BB2169}" srcOrd="0" destOrd="0" presId="urn:microsoft.com/office/officeart/2016/7/layout/RepeatingBendingProcessNew"/>
    <dgm:cxn modelId="{3B786F55-C617-483F-8FB4-BD41C43AC42F}" srcId="{949D8C04-4470-42EC-9375-EFEDC531D5D2}" destId="{723F5E91-9776-454B-868C-5CDE30316370}" srcOrd="1" destOrd="0" parTransId="{C0873353-CECA-46B1-BA50-69E86B70C919}" sibTransId="{73A0A078-F29B-48A9-9896-0DD8635AED20}"/>
    <dgm:cxn modelId="{C9DAB47A-62D0-4714-8A84-74CD929BC3A1}" type="presOf" srcId="{0AFB4EDA-164F-4F0D-A95A-A5BECD0A4381}" destId="{BF22350F-2096-4984-A664-A9E65F2F4D39}" srcOrd="1" destOrd="0" presId="urn:microsoft.com/office/officeart/2016/7/layout/RepeatingBendingProcessNew"/>
    <dgm:cxn modelId="{8A259290-63AA-46EE-A3C9-B364F8E0A2DF}" srcId="{949D8C04-4470-42EC-9375-EFEDC531D5D2}" destId="{5E9C3A6B-5BCB-4C7C-856D-9855EE59AB7C}" srcOrd="2" destOrd="0" parTransId="{39ABE68B-7AAC-446A-96AD-8B885E7D3028}" sibTransId="{175DD328-3F45-4873-A4CA-4AE1689EB749}"/>
    <dgm:cxn modelId="{8485909A-DEC8-4709-92B5-DE0876C438DA}" type="presOf" srcId="{949D8C04-4470-42EC-9375-EFEDC531D5D2}" destId="{72D5E5A4-BB76-455C-B596-D742A47FC7DA}" srcOrd="0" destOrd="0" presId="urn:microsoft.com/office/officeart/2016/7/layout/RepeatingBendingProcessNew"/>
    <dgm:cxn modelId="{BC1B3F9E-04F2-4B22-A876-E66CC4B0F1BB}" srcId="{949D8C04-4470-42EC-9375-EFEDC531D5D2}" destId="{FC58B0FB-FDFD-4ADF-A45E-2FD1304EE431}" srcOrd="4" destOrd="0" parTransId="{5D9F343C-5737-442C-82EE-0136100BB456}" sibTransId="{BB469A89-FF80-454C-9A3B-D6329EEF5373}"/>
    <dgm:cxn modelId="{27D5B0B5-04FC-4E1B-809F-F866779BEE73}" type="presOf" srcId="{FC58B0FB-FDFD-4ADF-A45E-2FD1304EE431}" destId="{B75717F4-75D6-45A4-8DF4-F3E61CA36BD5}" srcOrd="0" destOrd="0" presId="urn:microsoft.com/office/officeart/2016/7/layout/RepeatingBendingProcessNew"/>
    <dgm:cxn modelId="{F4AF53BB-6B18-455E-AA67-6D5A3E81937F}" type="presOf" srcId="{A633EC9E-89D3-4B81-BE15-D6C803F09EF0}" destId="{58E330E4-17B6-4567-ACEE-660802FE4359}" srcOrd="0" destOrd="0" presId="urn:microsoft.com/office/officeart/2016/7/layout/RepeatingBendingProcessNew"/>
    <dgm:cxn modelId="{C9BFBBC5-272B-4AFE-B2D2-F6529B20B383}" type="presOf" srcId="{24F8CA36-EBFC-481B-A57F-1ED7A56ABEC7}" destId="{BD0ED3BE-81EE-4381-9646-1F64714F3A14}" srcOrd="0" destOrd="0" presId="urn:microsoft.com/office/officeart/2016/7/layout/RepeatingBendingProcessNew"/>
    <dgm:cxn modelId="{69B405DA-38C1-4398-8DD4-AFB461C9F941}" type="presOf" srcId="{73A0A078-F29B-48A9-9896-0DD8635AED20}" destId="{584012D0-BFC9-4F97-95CA-0F629450E650}" srcOrd="0" destOrd="0" presId="urn:microsoft.com/office/officeart/2016/7/layout/RepeatingBendingProcessNew"/>
    <dgm:cxn modelId="{6BA8F2EC-5B4E-4F17-AB41-C4D81937A7B4}" srcId="{949D8C04-4470-42EC-9375-EFEDC531D5D2}" destId="{24F8CA36-EBFC-481B-A57F-1ED7A56ABEC7}" srcOrd="0" destOrd="0" parTransId="{F65741EE-942B-4229-8A91-C40D518C2AA9}" sibTransId="{EE1E3DB4-1702-4033-A3D3-F2C54FF74B62}"/>
    <dgm:cxn modelId="{8D104C1B-1612-41DB-9658-D96FC0783F12}" type="presParOf" srcId="{72D5E5A4-BB76-455C-B596-D742A47FC7DA}" destId="{BD0ED3BE-81EE-4381-9646-1F64714F3A14}" srcOrd="0" destOrd="0" presId="urn:microsoft.com/office/officeart/2016/7/layout/RepeatingBendingProcessNew"/>
    <dgm:cxn modelId="{18FF7F70-0894-4351-BC9D-980C6EAB7CF8}" type="presParOf" srcId="{72D5E5A4-BB76-455C-B596-D742A47FC7DA}" destId="{904C32A7-F381-46BE-AB3B-1C33033EA78F}" srcOrd="1" destOrd="0" presId="urn:microsoft.com/office/officeart/2016/7/layout/RepeatingBendingProcessNew"/>
    <dgm:cxn modelId="{E4AEF16F-182B-4BA1-BBDF-0DF92123E7EF}" type="presParOf" srcId="{904C32A7-F381-46BE-AB3B-1C33033EA78F}" destId="{94051153-A989-4351-ABBC-7A49DC2D71AB}" srcOrd="0" destOrd="0" presId="urn:microsoft.com/office/officeart/2016/7/layout/RepeatingBendingProcessNew"/>
    <dgm:cxn modelId="{33EF0830-0463-492B-838F-B37494961301}" type="presParOf" srcId="{72D5E5A4-BB76-455C-B596-D742A47FC7DA}" destId="{69B55022-F476-4B08-8839-D85CF8BB2169}" srcOrd="2" destOrd="0" presId="urn:microsoft.com/office/officeart/2016/7/layout/RepeatingBendingProcessNew"/>
    <dgm:cxn modelId="{7C0A9540-28D4-4851-BFD3-14D38AE1BC53}" type="presParOf" srcId="{72D5E5A4-BB76-455C-B596-D742A47FC7DA}" destId="{584012D0-BFC9-4F97-95CA-0F629450E650}" srcOrd="3" destOrd="0" presId="urn:microsoft.com/office/officeart/2016/7/layout/RepeatingBendingProcessNew"/>
    <dgm:cxn modelId="{EAEEF058-BDB0-4E52-81E2-43BA993F3BAD}" type="presParOf" srcId="{584012D0-BFC9-4F97-95CA-0F629450E650}" destId="{DA0F374D-3638-436B-B744-0AEDCD745402}" srcOrd="0" destOrd="0" presId="urn:microsoft.com/office/officeart/2016/7/layout/RepeatingBendingProcessNew"/>
    <dgm:cxn modelId="{1E820432-BE8E-4E47-A1B0-93528016293C}" type="presParOf" srcId="{72D5E5A4-BB76-455C-B596-D742A47FC7DA}" destId="{4C15A0C8-2247-43A1-8F4D-0D20B5204080}" srcOrd="4" destOrd="0" presId="urn:microsoft.com/office/officeart/2016/7/layout/RepeatingBendingProcessNew"/>
    <dgm:cxn modelId="{9FB168FC-2B25-4086-ADA5-0CDDC3744681}" type="presParOf" srcId="{72D5E5A4-BB76-455C-B596-D742A47FC7DA}" destId="{D7C8EF9D-0F60-4280-BF9B-6B05A452314B}" srcOrd="5" destOrd="0" presId="urn:microsoft.com/office/officeart/2016/7/layout/RepeatingBendingProcessNew"/>
    <dgm:cxn modelId="{4C60BAE1-7DBC-4CE4-8305-F26A064B55E5}" type="presParOf" srcId="{D7C8EF9D-0F60-4280-BF9B-6B05A452314B}" destId="{D440327D-003A-4343-B71E-CC229306A277}" srcOrd="0" destOrd="0" presId="urn:microsoft.com/office/officeart/2016/7/layout/RepeatingBendingProcessNew"/>
    <dgm:cxn modelId="{A88DC75D-374F-4572-852C-3FAED7A10353}" type="presParOf" srcId="{72D5E5A4-BB76-455C-B596-D742A47FC7DA}" destId="{58E330E4-17B6-4567-ACEE-660802FE4359}" srcOrd="6" destOrd="0" presId="urn:microsoft.com/office/officeart/2016/7/layout/RepeatingBendingProcessNew"/>
    <dgm:cxn modelId="{5A52F98C-6E82-4781-9670-E54112522168}" type="presParOf" srcId="{72D5E5A4-BB76-455C-B596-D742A47FC7DA}" destId="{8F4529F0-2AC8-4F93-97CA-5C55B502C494}" srcOrd="7" destOrd="0" presId="urn:microsoft.com/office/officeart/2016/7/layout/RepeatingBendingProcessNew"/>
    <dgm:cxn modelId="{628F281B-670C-49DE-B36B-6EAE5484980E}" type="presParOf" srcId="{8F4529F0-2AC8-4F93-97CA-5C55B502C494}" destId="{BF22350F-2096-4984-A664-A9E65F2F4D39}" srcOrd="0" destOrd="0" presId="urn:microsoft.com/office/officeart/2016/7/layout/RepeatingBendingProcessNew"/>
    <dgm:cxn modelId="{741F76C7-4D87-441E-8A6A-8AA766ADC9B3}" type="presParOf" srcId="{72D5E5A4-BB76-455C-B596-D742A47FC7DA}" destId="{B75717F4-75D6-45A4-8DF4-F3E61CA36BD5}" srcOrd="8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D64D782-1156-49A1-85A3-CBDA006E3837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B73A542-B29E-48AE-956A-7AAB2879B8C6}">
      <dgm:prSet/>
      <dgm:spPr/>
      <dgm:t>
        <a:bodyPr/>
        <a:lstStyle/>
        <a:p>
          <a:r>
            <a:rPr lang="en-CA" b="1"/>
            <a:t>Training Setup:</a:t>
          </a:r>
          <a:endParaRPr lang="en-US"/>
        </a:p>
      </dgm:t>
    </dgm:pt>
    <dgm:pt modelId="{FC917871-4FD2-42B8-8833-3EE857B511BF}" type="parTrans" cxnId="{7CD60A96-312A-4D74-A653-69853235E83A}">
      <dgm:prSet/>
      <dgm:spPr/>
      <dgm:t>
        <a:bodyPr/>
        <a:lstStyle/>
        <a:p>
          <a:endParaRPr lang="en-US"/>
        </a:p>
      </dgm:t>
    </dgm:pt>
    <dgm:pt modelId="{978314EB-671F-443A-A384-17958DE391C7}" type="sibTrans" cxnId="{7CD60A96-312A-4D74-A653-69853235E83A}">
      <dgm:prSet/>
      <dgm:spPr/>
      <dgm:t>
        <a:bodyPr/>
        <a:lstStyle/>
        <a:p>
          <a:endParaRPr lang="en-US"/>
        </a:p>
      </dgm:t>
    </dgm:pt>
    <dgm:pt modelId="{E88C29D2-8E78-4D34-AFB2-D0603AB00501}">
      <dgm:prSet/>
      <dgm:spPr/>
      <dgm:t>
        <a:bodyPr/>
        <a:lstStyle/>
        <a:p>
          <a:r>
            <a:rPr lang="en-CA"/>
            <a:t>Loss Function: CrossEntropyLoss</a:t>
          </a:r>
          <a:endParaRPr lang="en-US"/>
        </a:p>
      </dgm:t>
    </dgm:pt>
    <dgm:pt modelId="{4379E6AE-DA38-420D-BF03-6A1320D81D1E}" type="parTrans" cxnId="{DF3ABDE4-E08D-46A4-BFBC-E1212C957352}">
      <dgm:prSet/>
      <dgm:spPr/>
      <dgm:t>
        <a:bodyPr/>
        <a:lstStyle/>
        <a:p>
          <a:endParaRPr lang="en-US"/>
        </a:p>
      </dgm:t>
    </dgm:pt>
    <dgm:pt modelId="{E5C5CC64-1103-438B-ADFE-EB678754810A}" type="sibTrans" cxnId="{DF3ABDE4-E08D-46A4-BFBC-E1212C957352}">
      <dgm:prSet/>
      <dgm:spPr/>
      <dgm:t>
        <a:bodyPr/>
        <a:lstStyle/>
        <a:p>
          <a:endParaRPr lang="en-US"/>
        </a:p>
      </dgm:t>
    </dgm:pt>
    <dgm:pt modelId="{5074AE94-9BFA-4B9F-80CA-07223A22E531}">
      <dgm:prSet/>
      <dgm:spPr/>
      <dgm:t>
        <a:bodyPr/>
        <a:lstStyle/>
        <a:p>
          <a:r>
            <a:rPr lang="en-CA"/>
            <a:t>Optimizer: Adam</a:t>
          </a:r>
          <a:endParaRPr lang="en-US"/>
        </a:p>
      </dgm:t>
    </dgm:pt>
    <dgm:pt modelId="{436303A2-F3AE-492A-9BA5-F9E860DA7485}" type="parTrans" cxnId="{43FE86DD-C640-4871-A5AB-1DD07C010D6F}">
      <dgm:prSet/>
      <dgm:spPr/>
      <dgm:t>
        <a:bodyPr/>
        <a:lstStyle/>
        <a:p>
          <a:endParaRPr lang="en-US"/>
        </a:p>
      </dgm:t>
    </dgm:pt>
    <dgm:pt modelId="{E1A9253D-1FFE-4999-981E-47C06576FAC5}" type="sibTrans" cxnId="{43FE86DD-C640-4871-A5AB-1DD07C010D6F}">
      <dgm:prSet/>
      <dgm:spPr/>
      <dgm:t>
        <a:bodyPr/>
        <a:lstStyle/>
        <a:p>
          <a:endParaRPr lang="en-US"/>
        </a:p>
      </dgm:t>
    </dgm:pt>
    <dgm:pt modelId="{10B6E89B-22F9-4C5D-B4D3-C5978C3A5696}">
      <dgm:prSet/>
      <dgm:spPr/>
      <dgm:t>
        <a:bodyPr/>
        <a:lstStyle/>
        <a:p>
          <a:r>
            <a:rPr lang="en-CA"/>
            <a:t>Early Stopping: Monitors validation loss</a:t>
          </a:r>
          <a:endParaRPr lang="en-US"/>
        </a:p>
      </dgm:t>
    </dgm:pt>
    <dgm:pt modelId="{996F9486-F113-450C-838E-3363FB8384C6}" type="parTrans" cxnId="{D1E14CC4-0485-49D1-8CD8-15324ABA7B38}">
      <dgm:prSet/>
      <dgm:spPr/>
      <dgm:t>
        <a:bodyPr/>
        <a:lstStyle/>
        <a:p>
          <a:endParaRPr lang="en-US"/>
        </a:p>
      </dgm:t>
    </dgm:pt>
    <dgm:pt modelId="{F3CE6A9D-1CEF-4FD3-B2EA-B8A381FAD94E}" type="sibTrans" cxnId="{D1E14CC4-0485-49D1-8CD8-15324ABA7B38}">
      <dgm:prSet/>
      <dgm:spPr/>
      <dgm:t>
        <a:bodyPr/>
        <a:lstStyle/>
        <a:p>
          <a:endParaRPr lang="en-US"/>
        </a:p>
      </dgm:t>
    </dgm:pt>
    <dgm:pt modelId="{0A5DF7FD-1987-4263-B947-11C40533A909}">
      <dgm:prSet/>
      <dgm:spPr/>
      <dgm:t>
        <a:bodyPr/>
        <a:lstStyle/>
        <a:p>
          <a:r>
            <a:rPr lang="en-CA" b="1"/>
            <a:t>Training Process:</a:t>
          </a:r>
          <a:endParaRPr lang="en-US"/>
        </a:p>
      </dgm:t>
    </dgm:pt>
    <dgm:pt modelId="{B8509987-B4FE-4F43-8256-7B50857421B9}" type="parTrans" cxnId="{69564BCE-048B-4A62-85DF-011C82A03A9C}">
      <dgm:prSet/>
      <dgm:spPr/>
      <dgm:t>
        <a:bodyPr/>
        <a:lstStyle/>
        <a:p>
          <a:endParaRPr lang="en-US"/>
        </a:p>
      </dgm:t>
    </dgm:pt>
    <dgm:pt modelId="{5A1674E9-28C0-45E9-98B1-83175E1E3DEF}" type="sibTrans" cxnId="{69564BCE-048B-4A62-85DF-011C82A03A9C}">
      <dgm:prSet/>
      <dgm:spPr/>
      <dgm:t>
        <a:bodyPr/>
        <a:lstStyle/>
        <a:p>
          <a:endParaRPr lang="en-US"/>
        </a:p>
      </dgm:t>
    </dgm:pt>
    <dgm:pt modelId="{F5D43208-2FDF-4CCA-9E7B-9CB33A6DCFDF}">
      <dgm:prSet/>
      <dgm:spPr/>
      <dgm:t>
        <a:bodyPr/>
        <a:lstStyle/>
        <a:p>
          <a:r>
            <a:rPr lang="en-CA"/>
            <a:t>Epoch-by-epoch training with logging of training loss and accuracy</a:t>
          </a:r>
          <a:endParaRPr lang="en-US"/>
        </a:p>
      </dgm:t>
    </dgm:pt>
    <dgm:pt modelId="{C0DE7839-D783-40A4-B8AB-E7B38CC8A243}" type="parTrans" cxnId="{53875FCE-1755-4409-87BE-88E021783061}">
      <dgm:prSet/>
      <dgm:spPr/>
      <dgm:t>
        <a:bodyPr/>
        <a:lstStyle/>
        <a:p>
          <a:endParaRPr lang="en-US"/>
        </a:p>
      </dgm:t>
    </dgm:pt>
    <dgm:pt modelId="{770EBD54-315D-41E6-90E1-72D2AF0F4C43}" type="sibTrans" cxnId="{53875FCE-1755-4409-87BE-88E021783061}">
      <dgm:prSet/>
      <dgm:spPr/>
      <dgm:t>
        <a:bodyPr/>
        <a:lstStyle/>
        <a:p>
          <a:endParaRPr lang="en-US"/>
        </a:p>
      </dgm:t>
    </dgm:pt>
    <dgm:pt modelId="{67883DD0-08E6-4465-963B-22CE0D2780A0}">
      <dgm:prSet/>
      <dgm:spPr/>
      <dgm:t>
        <a:bodyPr/>
        <a:lstStyle/>
        <a:p>
          <a:r>
            <a:rPr lang="en-CA"/>
            <a:t>Validation performed each epoch to track model performance</a:t>
          </a:r>
          <a:endParaRPr lang="en-US"/>
        </a:p>
      </dgm:t>
    </dgm:pt>
    <dgm:pt modelId="{88AE3BE2-51A3-4748-A88F-FD58F49019E8}" type="parTrans" cxnId="{B82B3E1F-5FD4-4EBB-AE3A-FFA260E86114}">
      <dgm:prSet/>
      <dgm:spPr/>
      <dgm:t>
        <a:bodyPr/>
        <a:lstStyle/>
        <a:p>
          <a:endParaRPr lang="en-US"/>
        </a:p>
      </dgm:t>
    </dgm:pt>
    <dgm:pt modelId="{D5066A41-BFBD-42A8-A527-F511DADC1A66}" type="sibTrans" cxnId="{B82B3E1F-5FD4-4EBB-AE3A-FFA260E86114}">
      <dgm:prSet/>
      <dgm:spPr/>
      <dgm:t>
        <a:bodyPr/>
        <a:lstStyle/>
        <a:p>
          <a:endParaRPr lang="en-US"/>
        </a:p>
      </dgm:t>
    </dgm:pt>
    <dgm:pt modelId="{8A8F2906-099B-4E51-BA80-BD849D23A728}" type="pres">
      <dgm:prSet presAssocID="{7D64D782-1156-49A1-85A3-CBDA006E3837}" presName="linear" presStyleCnt="0">
        <dgm:presLayoutVars>
          <dgm:animLvl val="lvl"/>
          <dgm:resizeHandles val="exact"/>
        </dgm:presLayoutVars>
      </dgm:prSet>
      <dgm:spPr/>
    </dgm:pt>
    <dgm:pt modelId="{4D4BB7BC-AFC7-44A7-BD7A-0504194EFAE2}" type="pres">
      <dgm:prSet presAssocID="{9B73A542-B29E-48AE-956A-7AAB2879B8C6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4C07C0D3-EA0F-430D-9BFB-6A6798C8669D}" type="pres">
      <dgm:prSet presAssocID="{9B73A542-B29E-48AE-956A-7AAB2879B8C6}" presName="childText" presStyleLbl="revTx" presStyleIdx="0" presStyleCnt="2">
        <dgm:presLayoutVars>
          <dgm:bulletEnabled val="1"/>
        </dgm:presLayoutVars>
      </dgm:prSet>
      <dgm:spPr/>
    </dgm:pt>
    <dgm:pt modelId="{21C85E29-4BF9-462A-BC64-39AC5323B779}" type="pres">
      <dgm:prSet presAssocID="{0A5DF7FD-1987-4263-B947-11C40533A909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B38E7A87-9DCB-43A4-B12F-7DBF259C441B}" type="pres">
      <dgm:prSet presAssocID="{0A5DF7FD-1987-4263-B947-11C40533A909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76306603-EABD-4D6E-B9FA-0D0794A71781}" type="presOf" srcId="{9B73A542-B29E-48AE-956A-7AAB2879B8C6}" destId="{4D4BB7BC-AFC7-44A7-BD7A-0504194EFAE2}" srcOrd="0" destOrd="0" presId="urn:microsoft.com/office/officeart/2005/8/layout/vList2"/>
    <dgm:cxn modelId="{B82B3E1F-5FD4-4EBB-AE3A-FFA260E86114}" srcId="{0A5DF7FD-1987-4263-B947-11C40533A909}" destId="{67883DD0-08E6-4465-963B-22CE0D2780A0}" srcOrd="1" destOrd="0" parTransId="{88AE3BE2-51A3-4748-A88F-FD58F49019E8}" sibTransId="{D5066A41-BFBD-42A8-A527-F511DADC1A66}"/>
    <dgm:cxn modelId="{16B8955C-E490-41A1-8A12-A3406D75C66C}" type="presOf" srcId="{E88C29D2-8E78-4D34-AFB2-D0603AB00501}" destId="{4C07C0D3-EA0F-430D-9BFB-6A6798C8669D}" srcOrd="0" destOrd="0" presId="urn:microsoft.com/office/officeart/2005/8/layout/vList2"/>
    <dgm:cxn modelId="{159B447B-56BD-4770-B79B-0E73390C9283}" type="presOf" srcId="{7D64D782-1156-49A1-85A3-CBDA006E3837}" destId="{8A8F2906-099B-4E51-BA80-BD849D23A728}" srcOrd="0" destOrd="0" presId="urn:microsoft.com/office/officeart/2005/8/layout/vList2"/>
    <dgm:cxn modelId="{7CD60A96-312A-4D74-A653-69853235E83A}" srcId="{7D64D782-1156-49A1-85A3-CBDA006E3837}" destId="{9B73A542-B29E-48AE-956A-7AAB2879B8C6}" srcOrd="0" destOrd="0" parTransId="{FC917871-4FD2-42B8-8833-3EE857B511BF}" sibTransId="{978314EB-671F-443A-A384-17958DE391C7}"/>
    <dgm:cxn modelId="{78F16DB4-B8A6-4B02-BB67-25B7BC68E9E3}" type="presOf" srcId="{F5D43208-2FDF-4CCA-9E7B-9CB33A6DCFDF}" destId="{B38E7A87-9DCB-43A4-B12F-7DBF259C441B}" srcOrd="0" destOrd="0" presId="urn:microsoft.com/office/officeart/2005/8/layout/vList2"/>
    <dgm:cxn modelId="{FD8719BC-84DF-4241-A1E7-B1239AE4406E}" type="presOf" srcId="{5074AE94-9BFA-4B9F-80CA-07223A22E531}" destId="{4C07C0D3-EA0F-430D-9BFB-6A6798C8669D}" srcOrd="0" destOrd="1" presId="urn:microsoft.com/office/officeart/2005/8/layout/vList2"/>
    <dgm:cxn modelId="{D7985ABE-31E3-43E5-909E-BB6A4CF15AB8}" type="presOf" srcId="{0A5DF7FD-1987-4263-B947-11C40533A909}" destId="{21C85E29-4BF9-462A-BC64-39AC5323B779}" srcOrd="0" destOrd="0" presId="urn:microsoft.com/office/officeart/2005/8/layout/vList2"/>
    <dgm:cxn modelId="{D1E14CC4-0485-49D1-8CD8-15324ABA7B38}" srcId="{9B73A542-B29E-48AE-956A-7AAB2879B8C6}" destId="{10B6E89B-22F9-4C5D-B4D3-C5978C3A5696}" srcOrd="2" destOrd="0" parTransId="{996F9486-F113-450C-838E-3363FB8384C6}" sibTransId="{F3CE6A9D-1CEF-4FD3-B2EA-B8A381FAD94E}"/>
    <dgm:cxn modelId="{53875FCE-1755-4409-87BE-88E021783061}" srcId="{0A5DF7FD-1987-4263-B947-11C40533A909}" destId="{F5D43208-2FDF-4CCA-9E7B-9CB33A6DCFDF}" srcOrd="0" destOrd="0" parTransId="{C0DE7839-D783-40A4-B8AB-E7B38CC8A243}" sibTransId="{770EBD54-315D-41E6-90E1-72D2AF0F4C43}"/>
    <dgm:cxn modelId="{69564BCE-048B-4A62-85DF-011C82A03A9C}" srcId="{7D64D782-1156-49A1-85A3-CBDA006E3837}" destId="{0A5DF7FD-1987-4263-B947-11C40533A909}" srcOrd="1" destOrd="0" parTransId="{B8509987-B4FE-4F43-8256-7B50857421B9}" sibTransId="{5A1674E9-28C0-45E9-98B1-83175E1E3DEF}"/>
    <dgm:cxn modelId="{B0FBC0D4-D035-4DC1-8B2A-FD97A08CD689}" type="presOf" srcId="{10B6E89B-22F9-4C5D-B4D3-C5978C3A5696}" destId="{4C07C0D3-EA0F-430D-9BFB-6A6798C8669D}" srcOrd="0" destOrd="2" presId="urn:microsoft.com/office/officeart/2005/8/layout/vList2"/>
    <dgm:cxn modelId="{43FE86DD-C640-4871-A5AB-1DD07C010D6F}" srcId="{9B73A542-B29E-48AE-956A-7AAB2879B8C6}" destId="{5074AE94-9BFA-4B9F-80CA-07223A22E531}" srcOrd="1" destOrd="0" parTransId="{436303A2-F3AE-492A-9BA5-F9E860DA7485}" sibTransId="{E1A9253D-1FFE-4999-981E-47C06576FAC5}"/>
    <dgm:cxn modelId="{DF3ABDE4-E08D-46A4-BFBC-E1212C957352}" srcId="{9B73A542-B29E-48AE-956A-7AAB2879B8C6}" destId="{E88C29D2-8E78-4D34-AFB2-D0603AB00501}" srcOrd="0" destOrd="0" parTransId="{4379E6AE-DA38-420D-BF03-6A1320D81D1E}" sibTransId="{E5C5CC64-1103-438B-ADFE-EB678754810A}"/>
    <dgm:cxn modelId="{E37641E7-6471-437E-9970-3B0E4F7A430F}" type="presOf" srcId="{67883DD0-08E6-4465-963B-22CE0D2780A0}" destId="{B38E7A87-9DCB-43A4-B12F-7DBF259C441B}" srcOrd="0" destOrd="1" presId="urn:microsoft.com/office/officeart/2005/8/layout/vList2"/>
    <dgm:cxn modelId="{C65E3F36-B806-4AE9-A7F5-ED5F93E42C28}" type="presParOf" srcId="{8A8F2906-099B-4E51-BA80-BD849D23A728}" destId="{4D4BB7BC-AFC7-44A7-BD7A-0504194EFAE2}" srcOrd="0" destOrd="0" presId="urn:microsoft.com/office/officeart/2005/8/layout/vList2"/>
    <dgm:cxn modelId="{D8E6873E-3198-4B71-8579-F4639E783D23}" type="presParOf" srcId="{8A8F2906-099B-4E51-BA80-BD849D23A728}" destId="{4C07C0D3-EA0F-430D-9BFB-6A6798C8669D}" srcOrd="1" destOrd="0" presId="urn:microsoft.com/office/officeart/2005/8/layout/vList2"/>
    <dgm:cxn modelId="{1C5B9F92-2D2B-44C2-BBF1-6E2E57628C03}" type="presParOf" srcId="{8A8F2906-099B-4E51-BA80-BD849D23A728}" destId="{21C85E29-4BF9-462A-BC64-39AC5323B779}" srcOrd="2" destOrd="0" presId="urn:microsoft.com/office/officeart/2005/8/layout/vList2"/>
    <dgm:cxn modelId="{1B619A22-1296-4AA7-B73A-4272B94F01CF}" type="presParOf" srcId="{8A8F2906-099B-4E51-BA80-BD849D23A728}" destId="{B38E7A87-9DCB-43A4-B12F-7DBF259C441B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253CEAA-9310-4E20-AA54-A6AC70D53D0E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C9A57C15-77BB-48D0-AE94-67A9D785F02B}">
      <dgm:prSet/>
      <dgm:spPr/>
      <dgm:t>
        <a:bodyPr/>
        <a:lstStyle/>
        <a:p>
          <a:r>
            <a:rPr lang="en-US" b="1" i="0" baseline="0"/>
            <a:t>Techniques Used:</a:t>
          </a:r>
          <a:endParaRPr lang="en-US"/>
        </a:p>
      </dgm:t>
    </dgm:pt>
    <dgm:pt modelId="{498719F2-1559-45C2-8D76-383E072F6B2B}" type="parTrans" cxnId="{269E6DF1-403A-4917-9F25-6E6926313236}">
      <dgm:prSet/>
      <dgm:spPr/>
      <dgm:t>
        <a:bodyPr/>
        <a:lstStyle/>
        <a:p>
          <a:endParaRPr lang="en-US"/>
        </a:p>
      </dgm:t>
    </dgm:pt>
    <dgm:pt modelId="{3EDC08CE-30D2-4793-AFE2-BFA2213E8030}" type="sibTrans" cxnId="{269E6DF1-403A-4917-9F25-6E6926313236}">
      <dgm:prSet/>
      <dgm:spPr/>
      <dgm:t>
        <a:bodyPr/>
        <a:lstStyle/>
        <a:p>
          <a:endParaRPr lang="en-US"/>
        </a:p>
      </dgm:t>
    </dgm:pt>
    <dgm:pt modelId="{64F1390A-0685-42FB-8B31-38ABC60E06BF}">
      <dgm:prSet/>
      <dgm:spPr/>
      <dgm:t>
        <a:bodyPr/>
        <a:lstStyle/>
        <a:p>
          <a:r>
            <a:rPr lang="en-US" b="0" i="0" baseline="0"/>
            <a:t>Learning rate scheduler (e.g., ReduceLROnPlateau) to lower the learning rate when improvement stalls</a:t>
          </a:r>
          <a:endParaRPr lang="en-US"/>
        </a:p>
      </dgm:t>
    </dgm:pt>
    <dgm:pt modelId="{A61CA8CB-F365-4014-94CE-F310E42859F2}" type="parTrans" cxnId="{D4FDAE09-A07C-480B-A5C9-0DB1F29D09C5}">
      <dgm:prSet/>
      <dgm:spPr/>
      <dgm:t>
        <a:bodyPr/>
        <a:lstStyle/>
        <a:p>
          <a:endParaRPr lang="en-US"/>
        </a:p>
      </dgm:t>
    </dgm:pt>
    <dgm:pt modelId="{6670E72F-4C33-42C4-BEE7-3659B71AB7D2}" type="sibTrans" cxnId="{D4FDAE09-A07C-480B-A5C9-0DB1F29D09C5}">
      <dgm:prSet/>
      <dgm:spPr/>
      <dgm:t>
        <a:bodyPr/>
        <a:lstStyle/>
        <a:p>
          <a:endParaRPr lang="en-US"/>
        </a:p>
      </dgm:t>
    </dgm:pt>
    <dgm:pt modelId="{01B667A2-390C-4D4F-B9E6-D6E936275389}">
      <dgm:prSet/>
      <dgm:spPr/>
      <dgm:t>
        <a:bodyPr/>
        <a:lstStyle/>
        <a:p>
          <a:r>
            <a:rPr lang="en-US" b="0" i="0" baseline="0"/>
            <a:t>Hyperparameter adjustments (e.g., learning rate, dropout) based on evaluation</a:t>
          </a:r>
          <a:endParaRPr lang="en-US"/>
        </a:p>
      </dgm:t>
    </dgm:pt>
    <dgm:pt modelId="{EE34CA88-9F1F-42B3-8A39-F82987990912}" type="parTrans" cxnId="{D3C25D85-1E68-47B2-A5DC-B647B88EEC8B}">
      <dgm:prSet/>
      <dgm:spPr/>
      <dgm:t>
        <a:bodyPr/>
        <a:lstStyle/>
        <a:p>
          <a:endParaRPr lang="en-US"/>
        </a:p>
      </dgm:t>
    </dgm:pt>
    <dgm:pt modelId="{77F01319-7C05-4EF9-875E-DD6A759B3578}" type="sibTrans" cxnId="{D3C25D85-1E68-47B2-A5DC-B647B88EEC8B}">
      <dgm:prSet/>
      <dgm:spPr/>
      <dgm:t>
        <a:bodyPr/>
        <a:lstStyle/>
        <a:p>
          <a:endParaRPr lang="en-US"/>
        </a:p>
      </dgm:t>
    </dgm:pt>
    <dgm:pt modelId="{BF178315-927F-461D-86A8-53CD3059A958}">
      <dgm:prSet/>
      <dgm:spPr/>
      <dgm:t>
        <a:bodyPr/>
        <a:lstStyle/>
        <a:p>
          <a:r>
            <a:rPr lang="en-US" b="1" i="0" baseline="0"/>
            <a:t>Outcome:</a:t>
          </a:r>
          <a:endParaRPr lang="en-US"/>
        </a:p>
      </dgm:t>
    </dgm:pt>
    <dgm:pt modelId="{D350FC0A-113A-42D9-8A55-A858FE3D43DF}" type="parTrans" cxnId="{8C46CC37-8FEB-424F-B0B1-3D63A7B60B1D}">
      <dgm:prSet/>
      <dgm:spPr/>
      <dgm:t>
        <a:bodyPr/>
        <a:lstStyle/>
        <a:p>
          <a:endParaRPr lang="en-US"/>
        </a:p>
      </dgm:t>
    </dgm:pt>
    <dgm:pt modelId="{7E705AF9-8566-4406-8A58-055C156AABEA}" type="sibTrans" cxnId="{8C46CC37-8FEB-424F-B0B1-3D63A7B60B1D}">
      <dgm:prSet/>
      <dgm:spPr/>
      <dgm:t>
        <a:bodyPr/>
        <a:lstStyle/>
        <a:p>
          <a:endParaRPr lang="en-US"/>
        </a:p>
      </dgm:t>
    </dgm:pt>
    <dgm:pt modelId="{191AE1E6-AB79-4B35-864A-6ADE31E4EFE9}">
      <dgm:prSet/>
      <dgm:spPr/>
      <dgm:t>
        <a:bodyPr/>
        <a:lstStyle/>
        <a:p>
          <a:r>
            <a:rPr lang="en-US" b="0" i="0" baseline="0"/>
            <a:t>Iterative improvements until satisfactory performance is achieved</a:t>
          </a:r>
          <a:endParaRPr lang="en-US"/>
        </a:p>
      </dgm:t>
    </dgm:pt>
    <dgm:pt modelId="{916BA75D-142B-43C5-B450-A3088A74909D}" type="parTrans" cxnId="{4511D685-AFFF-4DEE-9065-E8CF788DC5FC}">
      <dgm:prSet/>
      <dgm:spPr/>
      <dgm:t>
        <a:bodyPr/>
        <a:lstStyle/>
        <a:p>
          <a:endParaRPr lang="en-US"/>
        </a:p>
      </dgm:t>
    </dgm:pt>
    <dgm:pt modelId="{A993BAED-82D9-4FC2-86F6-399BFB2E93BE}" type="sibTrans" cxnId="{4511D685-AFFF-4DEE-9065-E8CF788DC5FC}">
      <dgm:prSet/>
      <dgm:spPr/>
      <dgm:t>
        <a:bodyPr/>
        <a:lstStyle/>
        <a:p>
          <a:endParaRPr lang="en-US"/>
        </a:p>
      </dgm:t>
    </dgm:pt>
    <dgm:pt modelId="{DE783EEB-CDCE-44DE-9103-E2199FD8C8E3}" type="pres">
      <dgm:prSet presAssocID="{6253CEAA-9310-4E20-AA54-A6AC70D53D0E}" presName="root" presStyleCnt="0">
        <dgm:presLayoutVars>
          <dgm:dir/>
          <dgm:resizeHandles val="exact"/>
        </dgm:presLayoutVars>
      </dgm:prSet>
      <dgm:spPr/>
    </dgm:pt>
    <dgm:pt modelId="{990D44A8-F8CF-4D6A-8415-1026175DFFD8}" type="pres">
      <dgm:prSet presAssocID="{C9A57C15-77BB-48D0-AE94-67A9D785F02B}" presName="compNode" presStyleCnt="0"/>
      <dgm:spPr/>
    </dgm:pt>
    <dgm:pt modelId="{4C6BB139-3AD7-4AA6-B286-94B1E8058C3F}" type="pres">
      <dgm:prSet presAssocID="{C9A57C15-77BB-48D0-AE94-67A9D785F02B}" presName="bgRect" presStyleLbl="bgShp" presStyleIdx="0" presStyleCnt="5"/>
      <dgm:spPr/>
    </dgm:pt>
    <dgm:pt modelId="{28FBB89F-55BD-4708-93B9-C1AA8901587B}" type="pres">
      <dgm:prSet presAssocID="{C9A57C15-77BB-48D0-AE94-67A9D785F02B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rawl"/>
        </a:ext>
      </dgm:extLst>
    </dgm:pt>
    <dgm:pt modelId="{F82F6DC4-060C-427E-8F12-2CB9A2BCDFBD}" type="pres">
      <dgm:prSet presAssocID="{C9A57C15-77BB-48D0-AE94-67A9D785F02B}" presName="spaceRect" presStyleCnt="0"/>
      <dgm:spPr/>
    </dgm:pt>
    <dgm:pt modelId="{62951424-69CF-4D4A-9D05-E0A21F7CE502}" type="pres">
      <dgm:prSet presAssocID="{C9A57C15-77BB-48D0-AE94-67A9D785F02B}" presName="parTx" presStyleLbl="revTx" presStyleIdx="0" presStyleCnt="5">
        <dgm:presLayoutVars>
          <dgm:chMax val="0"/>
          <dgm:chPref val="0"/>
        </dgm:presLayoutVars>
      </dgm:prSet>
      <dgm:spPr/>
    </dgm:pt>
    <dgm:pt modelId="{60380E09-5609-4575-AB53-44A55BB92D34}" type="pres">
      <dgm:prSet presAssocID="{3EDC08CE-30D2-4793-AFE2-BFA2213E8030}" presName="sibTrans" presStyleCnt="0"/>
      <dgm:spPr/>
    </dgm:pt>
    <dgm:pt modelId="{4509835B-63FD-4C3F-9B0B-ADD5ED2F2069}" type="pres">
      <dgm:prSet presAssocID="{64F1390A-0685-42FB-8B31-38ABC60E06BF}" presName="compNode" presStyleCnt="0"/>
      <dgm:spPr/>
    </dgm:pt>
    <dgm:pt modelId="{6B212801-8A5C-4602-897D-8E2B29FC3B52}" type="pres">
      <dgm:prSet presAssocID="{64F1390A-0685-42FB-8B31-38ABC60E06BF}" presName="bgRect" presStyleLbl="bgShp" presStyleIdx="1" presStyleCnt="5"/>
      <dgm:spPr/>
    </dgm:pt>
    <dgm:pt modelId="{A71B1636-B5F6-4CBA-B3D8-4D3CA8A95B5B}" type="pres">
      <dgm:prSet presAssocID="{64F1390A-0685-42FB-8B31-38ABC60E06BF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D41995F7-7A15-458D-94EF-EBF471359770}" type="pres">
      <dgm:prSet presAssocID="{64F1390A-0685-42FB-8B31-38ABC60E06BF}" presName="spaceRect" presStyleCnt="0"/>
      <dgm:spPr/>
    </dgm:pt>
    <dgm:pt modelId="{BDF4AA07-528C-4222-9298-1D6AE1EF1BD2}" type="pres">
      <dgm:prSet presAssocID="{64F1390A-0685-42FB-8B31-38ABC60E06BF}" presName="parTx" presStyleLbl="revTx" presStyleIdx="1" presStyleCnt="5">
        <dgm:presLayoutVars>
          <dgm:chMax val="0"/>
          <dgm:chPref val="0"/>
        </dgm:presLayoutVars>
      </dgm:prSet>
      <dgm:spPr/>
    </dgm:pt>
    <dgm:pt modelId="{1AEC2D61-AD7A-45E5-BB7E-DB071F01E0B4}" type="pres">
      <dgm:prSet presAssocID="{6670E72F-4C33-42C4-BEE7-3659B71AB7D2}" presName="sibTrans" presStyleCnt="0"/>
      <dgm:spPr/>
    </dgm:pt>
    <dgm:pt modelId="{FA75D952-9F16-467C-AA01-8512806F029B}" type="pres">
      <dgm:prSet presAssocID="{01B667A2-390C-4D4F-B9E6-D6E936275389}" presName="compNode" presStyleCnt="0"/>
      <dgm:spPr/>
    </dgm:pt>
    <dgm:pt modelId="{01040FE0-3B6A-4067-B0B3-28F2DCE5B656}" type="pres">
      <dgm:prSet presAssocID="{01B667A2-390C-4D4F-B9E6-D6E936275389}" presName="bgRect" presStyleLbl="bgShp" presStyleIdx="2" presStyleCnt="5"/>
      <dgm:spPr/>
    </dgm:pt>
    <dgm:pt modelId="{48105243-B963-48D9-8C62-2D91C6338148}" type="pres">
      <dgm:prSet presAssocID="{01B667A2-390C-4D4F-B9E6-D6E936275389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assroom"/>
        </a:ext>
      </dgm:extLst>
    </dgm:pt>
    <dgm:pt modelId="{C36A5185-5BED-4E91-98EA-82FB3372A437}" type="pres">
      <dgm:prSet presAssocID="{01B667A2-390C-4D4F-B9E6-D6E936275389}" presName="spaceRect" presStyleCnt="0"/>
      <dgm:spPr/>
    </dgm:pt>
    <dgm:pt modelId="{434614B2-8EB0-4327-AA37-5CDBDB6D406F}" type="pres">
      <dgm:prSet presAssocID="{01B667A2-390C-4D4F-B9E6-D6E936275389}" presName="parTx" presStyleLbl="revTx" presStyleIdx="2" presStyleCnt="5">
        <dgm:presLayoutVars>
          <dgm:chMax val="0"/>
          <dgm:chPref val="0"/>
        </dgm:presLayoutVars>
      </dgm:prSet>
      <dgm:spPr/>
    </dgm:pt>
    <dgm:pt modelId="{F09C4B43-B698-4C8C-90DC-879098AB0A40}" type="pres">
      <dgm:prSet presAssocID="{77F01319-7C05-4EF9-875E-DD6A759B3578}" presName="sibTrans" presStyleCnt="0"/>
      <dgm:spPr/>
    </dgm:pt>
    <dgm:pt modelId="{E503B201-8D82-42D8-9508-AF88ED92BD4E}" type="pres">
      <dgm:prSet presAssocID="{BF178315-927F-461D-86A8-53CD3059A958}" presName="compNode" presStyleCnt="0"/>
      <dgm:spPr/>
    </dgm:pt>
    <dgm:pt modelId="{88A53D3E-C81D-4922-9832-47C94AC2C67A}" type="pres">
      <dgm:prSet presAssocID="{BF178315-927F-461D-86A8-53CD3059A958}" presName="bgRect" presStyleLbl="bgShp" presStyleIdx="3" presStyleCnt="5"/>
      <dgm:spPr/>
    </dgm:pt>
    <dgm:pt modelId="{54BBBE9B-A18D-44FD-86B5-743A291BC3A4}" type="pres">
      <dgm:prSet presAssocID="{BF178315-927F-461D-86A8-53CD3059A958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855C2CC3-894C-4AD3-BA18-F16CBF790249}" type="pres">
      <dgm:prSet presAssocID="{BF178315-927F-461D-86A8-53CD3059A958}" presName="spaceRect" presStyleCnt="0"/>
      <dgm:spPr/>
    </dgm:pt>
    <dgm:pt modelId="{1C4597AA-2EA5-40D8-ABCA-6049E85E0CC2}" type="pres">
      <dgm:prSet presAssocID="{BF178315-927F-461D-86A8-53CD3059A958}" presName="parTx" presStyleLbl="revTx" presStyleIdx="3" presStyleCnt="5">
        <dgm:presLayoutVars>
          <dgm:chMax val="0"/>
          <dgm:chPref val="0"/>
        </dgm:presLayoutVars>
      </dgm:prSet>
      <dgm:spPr/>
    </dgm:pt>
    <dgm:pt modelId="{2E5B6966-4C44-40F2-98AA-163E32E48D27}" type="pres">
      <dgm:prSet presAssocID="{7E705AF9-8566-4406-8A58-055C156AABEA}" presName="sibTrans" presStyleCnt="0"/>
      <dgm:spPr/>
    </dgm:pt>
    <dgm:pt modelId="{2462BE89-749C-4602-B58D-B9FD32E0764A}" type="pres">
      <dgm:prSet presAssocID="{191AE1E6-AB79-4B35-864A-6ADE31E4EFE9}" presName="compNode" presStyleCnt="0"/>
      <dgm:spPr/>
    </dgm:pt>
    <dgm:pt modelId="{B25AE6AD-4D77-4028-8D0A-463BC2ED655D}" type="pres">
      <dgm:prSet presAssocID="{191AE1E6-AB79-4B35-864A-6ADE31E4EFE9}" presName="bgRect" presStyleLbl="bgShp" presStyleIdx="4" presStyleCnt="5"/>
      <dgm:spPr/>
    </dgm:pt>
    <dgm:pt modelId="{523933C4-89BB-4AE4-B9EF-5C34917354F4}" type="pres">
      <dgm:prSet presAssocID="{191AE1E6-AB79-4B35-864A-6ADE31E4EFE9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humbs Up Sign"/>
        </a:ext>
      </dgm:extLst>
    </dgm:pt>
    <dgm:pt modelId="{65BFBA0B-8264-45E0-A1B3-487CA41AAE99}" type="pres">
      <dgm:prSet presAssocID="{191AE1E6-AB79-4B35-864A-6ADE31E4EFE9}" presName="spaceRect" presStyleCnt="0"/>
      <dgm:spPr/>
    </dgm:pt>
    <dgm:pt modelId="{DF293274-FFA2-4090-AFA0-BA01C28B8009}" type="pres">
      <dgm:prSet presAssocID="{191AE1E6-AB79-4B35-864A-6ADE31E4EFE9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D4FDAE09-A07C-480B-A5C9-0DB1F29D09C5}" srcId="{6253CEAA-9310-4E20-AA54-A6AC70D53D0E}" destId="{64F1390A-0685-42FB-8B31-38ABC60E06BF}" srcOrd="1" destOrd="0" parTransId="{A61CA8CB-F365-4014-94CE-F310E42859F2}" sibTransId="{6670E72F-4C33-42C4-BEE7-3659B71AB7D2}"/>
    <dgm:cxn modelId="{0ACE7C1F-C1EA-4624-8DBB-001A452E836C}" type="presOf" srcId="{01B667A2-390C-4D4F-B9E6-D6E936275389}" destId="{434614B2-8EB0-4327-AA37-5CDBDB6D406F}" srcOrd="0" destOrd="0" presId="urn:microsoft.com/office/officeart/2018/2/layout/IconVerticalSolidList"/>
    <dgm:cxn modelId="{8C46CC37-8FEB-424F-B0B1-3D63A7B60B1D}" srcId="{6253CEAA-9310-4E20-AA54-A6AC70D53D0E}" destId="{BF178315-927F-461D-86A8-53CD3059A958}" srcOrd="3" destOrd="0" parTransId="{D350FC0A-113A-42D9-8A55-A858FE3D43DF}" sibTransId="{7E705AF9-8566-4406-8A58-055C156AABEA}"/>
    <dgm:cxn modelId="{D3C25D85-1E68-47B2-A5DC-B647B88EEC8B}" srcId="{6253CEAA-9310-4E20-AA54-A6AC70D53D0E}" destId="{01B667A2-390C-4D4F-B9E6-D6E936275389}" srcOrd="2" destOrd="0" parTransId="{EE34CA88-9F1F-42B3-8A39-F82987990912}" sibTransId="{77F01319-7C05-4EF9-875E-DD6A759B3578}"/>
    <dgm:cxn modelId="{4511D685-AFFF-4DEE-9065-E8CF788DC5FC}" srcId="{6253CEAA-9310-4E20-AA54-A6AC70D53D0E}" destId="{191AE1E6-AB79-4B35-864A-6ADE31E4EFE9}" srcOrd="4" destOrd="0" parTransId="{916BA75D-142B-43C5-B450-A3088A74909D}" sibTransId="{A993BAED-82D9-4FC2-86F6-399BFB2E93BE}"/>
    <dgm:cxn modelId="{82E3BEB5-59CC-4337-8765-9EA45C3F4572}" type="presOf" srcId="{C9A57C15-77BB-48D0-AE94-67A9D785F02B}" destId="{62951424-69CF-4D4A-9D05-E0A21F7CE502}" srcOrd="0" destOrd="0" presId="urn:microsoft.com/office/officeart/2018/2/layout/IconVerticalSolidList"/>
    <dgm:cxn modelId="{C93D1CBD-C3E6-4FE1-97B0-77BD7E4C19EA}" type="presOf" srcId="{6253CEAA-9310-4E20-AA54-A6AC70D53D0E}" destId="{DE783EEB-CDCE-44DE-9103-E2199FD8C8E3}" srcOrd="0" destOrd="0" presId="urn:microsoft.com/office/officeart/2018/2/layout/IconVerticalSolidList"/>
    <dgm:cxn modelId="{93444CCD-472F-4AC9-9A45-321FA9D3D660}" type="presOf" srcId="{191AE1E6-AB79-4B35-864A-6ADE31E4EFE9}" destId="{DF293274-FFA2-4090-AFA0-BA01C28B8009}" srcOrd="0" destOrd="0" presId="urn:microsoft.com/office/officeart/2018/2/layout/IconVerticalSolidList"/>
    <dgm:cxn modelId="{B4F54AEE-A8C6-4719-AF68-63B907BF0BF5}" type="presOf" srcId="{64F1390A-0685-42FB-8B31-38ABC60E06BF}" destId="{BDF4AA07-528C-4222-9298-1D6AE1EF1BD2}" srcOrd="0" destOrd="0" presId="urn:microsoft.com/office/officeart/2018/2/layout/IconVerticalSolidList"/>
    <dgm:cxn modelId="{269E6DF1-403A-4917-9F25-6E6926313236}" srcId="{6253CEAA-9310-4E20-AA54-A6AC70D53D0E}" destId="{C9A57C15-77BB-48D0-AE94-67A9D785F02B}" srcOrd="0" destOrd="0" parTransId="{498719F2-1559-45C2-8D76-383E072F6B2B}" sibTransId="{3EDC08CE-30D2-4793-AFE2-BFA2213E8030}"/>
    <dgm:cxn modelId="{3A7391F2-3E38-4B11-B83D-3C66C939A995}" type="presOf" srcId="{BF178315-927F-461D-86A8-53CD3059A958}" destId="{1C4597AA-2EA5-40D8-ABCA-6049E85E0CC2}" srcOrd="0" destOrd="0" presId="urn:microsoft.com/office/officeart/2018/2/layout/IconVerticalSolidList"/>
    <dgm:cxn modelId="{4DDEF8BE-1586-4470-BC53-B26FFACD1FB2}" type="presParOf" srcId="{DE783EEB-CDCE-44DE-9103-E2199FD8C8E3}" destId="{990D44A8-F8CF-4D6A-8415-1026175DFFD8}" srcOrd="0" destOrd="0" presId="urn:microsoft.com/office/officeart/2018/2/layout/IconVerticalSolidList"/>
    <dgm:cxn modelId="{A8EF41B7-5611-43E1-ACA4-E2709F845D71}" type="presParOf" srcId="{990D44A8-F8CF-4D6A-8415-1026175DFFD8}" destId="{4C6BB139-3AD7-4AA6-B286-94B1E8058C3F}" srcOrd="0" destOrd="0" presId="urn:microsoft.com/office/officeart/2018/2/layout/IconVerticalSolidList"/>
    <dgm:cxn modelId="{059F567F-840D-4610-990D-4C3F1FDB2FBE}" type="presParOf" srcId="{990D44A8-F8CF-4D6A-8415-1026175DFFD8}" destId="{28FBB89F-55BD-4708-93B9-C1AA8901587B}" srcOrd="1" destOrd="0" presId="urn:microsoft.com/office/officeart/2018/2/layout/IconVerticalSolidList"/>
    <dgm:cxn modelId="{D2495D1D-19F6-4A35-BCC4-86285D5FD51D}" type="presParOf" srcId="{990D44A8-F8CF-4D6A-8415-1026175DFFD8}" destId="{F82F6DC4-060C-427E-8F12-2CB9A2BCDFBD}" srcOrd="2" destOrd="0" presId="urn:microsoft.com/office/officeart/2018/2/layout/IconVerticalSolidList"/>
    <dgm:cxn modelId="{5EEAAE59-75EA-4E1F-933C-6472A989D6A6}" type="presParOf" srcId="{990D44A8-F8CF-4D6A-8415-1026175DFFD8}" destId="{62951424-69CF-4D4A-9D05-E0A21F7CE502}" srcOrd="3" destOrd="0" presId="urn:microsoft.com/office/officeart/2018/2/layout/IconVerticalSolidList"/>
    <dgm:cxn modelId="{2C96F6F6-5C27-4AEC-8758-F392E53AF06D}" type="presParOf" srcId="{DE783EEB-CDCE-44DE-9103-E2199FD8C8E3}" destId="{60380E09-5609-4575-AB53-44A55BB92D34}" srcOrd="1" destOrd="0" presId="urn:microsoft.com/office/officeart/2018/2/layout/IconVerticalSolidList"/>
    <dgm:cxn modelId="{A1A8F53B-BC45-4C43-A132-63B25009CC1C}" type="presParOf" srcId="{DE783EEB-CDCE-44DE-9103-E2199FD8C8E3}" destId="{4509835B-63FD-4C3F-9B0B-ADD5ED2F2069}" srcOrd="2" destOrd="0" presId="urn:microsoft.com/office/officeart/2018/2/layout/IconVerticalSolidList"/>
    <dgm:cxn modelId="{45FDBCC8-79BA-4BB4-A6DA-84B0FA043A7A}" type="presParOf" srcId="{4509835B-63FD-4C3F-9B0B-ADD5ED2F2069}" destId="{6B212801-8A5C-4602-897D-8E2B29FC3B52}" srcOrd="0" destOrd="0" presId="urn:microsoft.com/office/officeart/2018/2/layout/IconVerticalSolidList"/>
    <dgm:cxn modelId="{8DA6F216-0E7C-40B8-A4CB-E05218689EB0}" type="presParOf" srcId="{4509835B-63FD-4C3F-9B0B-ADD5ED2F2069}" destId="{A71B1636-B5F6-4CBA-B3D8-4D3CA8A95B5B}" srcOrd="1" destOrd="0" presId="urn:microsoft.com/office/officeart/2018/2/layout/IconVerticalSolidList"/>
    <dgm:cxn modelId="{17FD0458-2359-4F95-9502-4629AADB55F3}" type="presParOf" srcId="{4509835B-63FD-4C3F-9B0B-ADD5ED2F2069}" destId="{D41995F7-7A15-458D-94EF-EBF471359770}" srcOrd="2" destOrd="0" presId="urn:microsoft.com/office/officeart/2018/2/layout/IconVerticalSolidList"/>
    <dgm:cxn modelId="{B554C15D-EC1D-43E1-BA03-6D2CC42274A2}" type="presParOf" srcId="{4509835B-63FD-4C3F-9B0B-ADD5ED2F2069}" destId="{BDF4AA07-528C-4222-9298-1D6AE1EF1BD2}" srcOrd="3" destOrd="0" presId="urn:microsoft.com/office/officeart/2018/2/layout/IconVerticalSolidList"/>
    <dgm:cxn modelId="{EB595B70-3E0E-4ACE-A704-22941B6120CF}" type="presParOf" srcId="{DE783EEB-CDCE-44DE-9103-E2199FD8C8E3}" destId="{1AEC2D61-AD7A-45E5-BB7E-DB071F01E0B4}" srcOrd="3" destOrd="0" presId="urn:microsoft.com/office/officeart/2018/2/layout/IconVerticalSolidList"/>
    <dgm:cxn modelId="{87EB0EDD-28D0-4596-BE85-44DB076758BE}" type="presParOf" srcId="{DE783EEB-CDCE-44DE-9103-E2199FD8C8E3}" destId="{FA75D952-9F16-467C-AA01-8512806F029B}" srcOrd="4" destOrd="0" presId="urn:microsoft.com/office/officeart/2018/2/layout/IconVerticalSolidList"/>
    <dgm:cxn modelId="{73FB404F-21F3-4826-8F89-53544DF0B0E6}" type="presParOf" srcId="{FA75D952-9F16-467C-AA01-8512806F029B}" destId="{01040FE0-3B6A-4067-B0B3-28F2DCE5B656}" srcOrd="0" destOrd="0" presId="urn:microsoft.com/office/officeart/2018/2/layout/IconVerticalSolidList"/>
    <dgm:cxn modelId="{32E7F323-060C-46E3-881D-4015B1A2D738}" type="presParOf" srcId="{FA75D952-9F16-467C-AA01-8512806F029B}" destId="{48105243-B963-48D9-8C62-2D91C6338148}" srcOrd="1" destOrd="0" presId="urn:microsoft.com/office/officeart/2018/2/layout/IconVerticalSolidList"/>
    <dgm:cxn modelId="{B8FA06B4-4091-465E-BB0A-964C17B210A0}" type="presParOf" srcId="{FA75D952-9F16-467C-AA01-8512806F029B}" destId="{C36A5185-5BED-4E91-98EA-82FB3372A437}" srcOrd="2" destOrd="0" presId="urn:microsoft.com/office/officeart/2018/2/layout/IconVerticalSolidList"/>
    <dgm:cxn modelId="{A15B04B0-2A08-4173-8718-CC3F960E5BD6}" type="presParOf" srcId="{FA75D952-9F16-467C-AA01-8512806F029B}" destId="{434614B2-8EB0-4327-AA37-5CDBDB6D406F}" srcOrd="3" destOrd="0" presId="urn:microsoft.com/office/officeart/2018/2/layout/IconVerticalSolidList"/>
    <dgm:cxn modelId="{1F05BE9A-CF05-4F9B-BEF0-5B1680A58992}" type="presParOf" srcId="{DE783EEB-CDCE-44DE-9103-E2199FD8C8E3}" destId="{F09C4B43-B698-4C8C-90DC-879098AB0A40}" srcOrd="5" destOrd="0" presId="urn:microsoft.com/office/officeart/2018/2/layout/IconVerticalSolidList"/>
    <dgm:cxn modelId="{EB8F43A9-3B51-44F9-B78B-2E59BD582BEF}" type="presParOf" srcId="{DE783EEB-CDCE-44DE-9103-E2199FD8C8E3}" destId="{E503B201-8D82-42D8-9508-AF88ED92BD4E}" srcOrd="6" destOrd="0" presId="urn:microsoft.com/office/officeart/2018/2/layout/IconVerticalSolidList"/>
    <dgm:cxn modelId="{3710500D-1A6C-4F98-A1B2-505903DEAF50}" type="presParOf" srcId="{E503B201-8D82-42D8-9508-AF88ED92BD4E}" destId="{88A53D3E-C81D-4922-9832-47C94AC2C67A}" srcOrd="0" destOrd="0" presId="urn:microsoft.com/office/officeart/2018/2/layout/IconVerticalSolidList"/>
    <dgm:cxn modelId="{F313B877-36C4-4BCB-8BB8-52A35B94C3C7}" type="presParOf" srcId="{E503B201-8D82-42D8-9508-AF88ED92BD4E}" destId="{54BBBE9B-A18D-44FD-86B5-743A291BC3A4}" srcOrd="1" destOrd="0" presId="urn:microsoft.com/office/officeart/2018/2/layout/IconVerticalSolidList"/>
    <dgm:cxn modelId="{65F937AA-B0DD-4488-B79F-A67E19B28A43}" type="presParOf" srcId="{E503B201-8D82-42D8-9508-AF88ED92BD4E}" destId="{855C2CC3-894C-4AD3-BA18-F16CBF790249}" srcOrd="2" destOrd="0" presId="urn:microsoft.com/office/officeart/2018/2/layout/IconVerticalSolidList"/>
    <dgm:cxn modelId="{284EE861-35C8-4477-ACF9-E7FE009B0281}" type="presParOf" srcId="{E503B201-8D82-42D8-9508-AF88ED92BD4E}" destId="{1C4597AA-2EA5-40D8-ABCA-6049E85E0CC2}" srcOrd="3" destOrd="0" presId="urn:microsoft.com/office/officeart/2018/2/layout/IconVerticalSolidList"/>
    <dgm:cxn modelId="{1AE33D9A-FC3D-40C4-BE5F-063E4B7126EC}" type="presParOf" srcId="{DE783EEB-CDCE-44DE-9103-E2199FD8C8E3}" destId="{2E5B6966-4C44-40F2-98AA-163E32E48D27}" srcOrd="7" destOrd="0" presId="urn:microsoft.com/office/officeart/2018/2/layout/IconVerticalSolidList"/>
    <dgm:cxn modelId="{B83C8F8B-C4E0-404E-A19F-014ECEAF73FD}" type="presParOf" srcId="{DE783EEB-CDCE-44DE-9103-E2199FD8C8E3}" destId="{2462BE89-749C-4602-B58D-B9FD32E0764A}" srcOrd="8" destOrd="0" presId="urn:microsoft.com/office/officeart/2018/2/layout/IconVerticalSolidList"/>
    <dgm:cxn modelId="{7D36D78B-6C28-4B94-BD9C-410C40839898}" type="presParOf" srcId="{2462BE89-749C-4602-B58D-B9FD32E0764A}" destId="{B25AE6AD-4D77-4028-8D0A-463BC2ED655D}" srcOrd="0" destOrd="0" presId="urn:microsoft.com/office/officeart/2018/2/layout/IconVerticalSolidList"/>
    <dgm:cxn modelId="{01968A19-E87B-4390-9C9F-F4A9F7691502}" type="presParOf" srcId="{2462BE89-749C-4602-B58D-B9FD32E0764A}" destId="{523933C4-89BB-4AE4-B9EF-5C34917354F4}" srcOrd="1" destOrd="0" presId="urn:microsoft.com/office/officeart/2018/2/layout/IconVerticalSolidList"/>
    <dgm:cxn modelId="{9DBBDCF7-591C-4CE5-8617-053551B28F56}" type="presParOf" srcId="{2462BE89-749C-4602-B58D-B9FD32E0764A}" destId="{65BFBA0B-8264-45E0-A1B3-487CA41AAE99}" srcOrd="2" destOrd="0" presId="urn:microsoft.com/office/officeart/2018/2/layout/IconVerticalSolidList"/>
    <dgm:cxn modelId="{14AF9648-A72D-4BC6-956A-49442271063E}" type="presParOf" srcId="{2462BE89-749C-4602-B58D-B9FD32E0764A}" destId="{DF293274-FFA2-4090-AFA0-BA01C28B8009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7C3121F-2184-49D5-80D1-D1C70E67C854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040C169C-64C4-4B07-A1BB-67D4FF2F37F4}">
      <dgm:prSet/>
      <dgm:spPr/>
      <dgm:t>
        <a:bodyPr/>
        <a:lstStyle/>
        <a:p>
          <a:r>
            <a:rPr lang="en-US" b="1" i="0" baseline="0"/>
            <a:t>Testing Approach:</a:t>
          </a:r>
          <a:endParaRPr lang="en-US"/>
        </a:p>
      </dgm:t>
    </dgm:pt>
    <dgm:pt modelId="{B1E9BB33-1485-46B4-9C03-AF50421C5DE3}" type="parTrans" cxnId="{5ACF18E0-2FAA-44CC-80D1-69668D350008}">
      <dgm:prSet/>
      <dgm:spPr/>
      <dgm:t>
        <a:bodyPr/>
        <a:lstStyle/>
        <a:p>
          <a:endParaRPr lang="en-US"/>
        </a:p>
      </dgm:t>
    </dgm:pt>
    <dgm:pt modelId="{7B6BFF5F-A55A-4275-8966-78CEB89B4776}" type="sibTrans" cxnId="{5ACF18E0-2FAA-44CC-80D1-69668D350008}">
      <dgm:prSet/>
      <dgm:spPr/>
      <dgm:t>
        <a:bodyPr/>
        <a:lstStyle/>
        <a:p>
          <a:endParaRPr lang="en-US"/>
        </a:p>
      </dgm:t>
    </dgm:pt>
    <dgm:pt modelId="{BD5999EA-03BC-4636-875D-294869A50482}">
      <dgm:prSet/>
      <dgm:spPr/>
      <dgm:t>
        <a:bodyPr/>
        <a:lstStyle/>
        <a:p>
          <a:r>
            <a:rPr lang="en-US" b="0" i="0" baseline="0"/>
            <a:t>Evaluate the final, fine-tuned model on the held-out test dataset</a:t>
          </a:r>
          <a:endParaRPr lang="en-US"/>
        </a:p>
      </dgm:t>
    </dgm:pt>
    <dgm:pt modelId="{204C82A3-5166-49EA-8DC0-36F41BE4486C}" type="parTrans" cxnId="{B1CFAE68-E6AC-4E60-AC97-219D2E4BC881}">
      <dgm:prSet/>
      <dgm:spPr/>
      <dgm:t>
        <a:bodyPr/>
        <a:lstStyle/>
        <a:p>
          <a:endParaRPr lang="en-US"/>
        </a:p>
      </dgm:t>
    </dgm:pt>
    <dgm:pt modelId="{F97730BF-A7A2-4CF2-996C-0A3A9F63DD93}" type="sibTrans" cxnId="{B1CFAE68-E6AC-4E60-AC97-219D2E4BC881}">
      <dgm:prSet/>
      <dgm:spPr/>
      <dgm:t>
        <a:bodyPr/>
        <a:lstStyle/>
        <a:p>
          <a:endParaRPr lang="en-US"/>
        </a:p>
      </dgm:t>
    </dgm:pt>
    <dgm:pt modelId="{BD5B6385-432F-47AF-A92B-1762576F6B16}">
      <dgm:prSet/>
      <dgm:spPr/>
      <dgm:t>
        <a:bodyPr/>
        <a:lstStyle/>
        <a:p>
          <a:r>
            <a:rPr lang="en-US" b="0" i="0" baseline="0"/>
            <a:t>Compute test loss, accuracy, and generate a detailed classification report</a:t>
          </a:r>
          <a:endParaRPr lang="en-US"/>
        </a:p>
      </dgm:t>
    </dgm:pt>
    <dgm:pt modelId="{2A3AC974-1F43-4707-86CD-5581A9DAD2B3}" type="parTrans" cxnId="{ECEF7FA7-6470-48CC-99E7-C1BBD3242737}">
      <dgm:prSet/>
      <dgm:spPr/>
      <dgm:t>
        <a:bodyPr/>
        <a:lstStyle/>
        <a:p>
          <a:endParaRPr lang="en-US"/>
        </a:p>
      </dgm:t>
    </dgm:pt>
    <dgm:pt modelId="{7FCAAE68-CB64-484F-BA97-CE1234D97823}" type="sibTrans" cxnId="{ECEF7FA7-6470-48CC-99E7-C1BBD3242737}">
      <dgm:prSet/>
      <dgm:spPr/>
      <dgm:t>
        <a:bodyPr/>
        <a:lstStyle/>
        <a:p>
          <a:endParaRPr lang="en-US"/>
        </a:p>
      </dgm:t>
    </dgm:pt>
    <dgm:pt modelId="{2ACA7F92-3C04-4E73-9659-B0115EA3EA96}" type="pres">
      <dgm:prSet presAssocID="{27C3121F-2184-49D5-80D1-D1C70E67C854}" presName="outerComposite" presStyleCnt="0">
        <dgm:presLayoutVars>
          <dgm:chMax val="5"/>
          <dgm:dir/>
          <dgm:resizeHandles val="exact"/>
        </dgm:presLayoutVars>
      </dgm:prSet>
      <dgm:spPr/>
    </dgm:pt>
    <dgm:pt modelId="{046F84D6-79FA-4CA8-A29B-49B88A9EABCE}" type="pres">
      <dgm:prSet presAssocID="{27C3121F-2184-49D5-80D1-D1C70E67C854}" presName="dummyMaxCanvas" presStyleCnt="0">
        <dgm:presLayoutVars/>
      </dgm:prSet>
      <dgm:spPr/>
    </dgm:pt>
    <dgm:pt modelId="{7D8BE0BA-5DF9-49FE-B9C0-34680A776138}" type="pres">
      <dgm:prSet presAssocID="{27C3121F-2184-49D5-80D1-D1C70E67C854}" presName="ThreeNodes_1" presStyleLbl="node1" presStyleIdx="0" presStyleCnt="3">
        <dgm:presLayoutVars>
          <dgm:bulletEnabled val="1"/>
        </dgm:presLayoutVars>
      </dgm:prSet>
      <dgm:spPr/>
    </dgm:pt>
    <dgm:pt modelId="{2034537E-A9CF-4C99-80DD-A6A77B47DBC7}" type="pres">
      <dgm:prSet presAssocID="{27C3121F-2184-49D5-80D1-D1C70E67C854}" presName="ThreeNodes_2" presStyleLbl="node1" presStyleIdx="1" presStyleCnt="3">
        <dgm:presLayoutVars>
          <dgm:bulletEnabled val="1"/>
        </dgm:presLayoutVars>
      </dgm:prSet>
      <dgm:spPr/>
    </dgm:pt>
    <dgm:pt modelId="{0A197537-2C03-4664-A8E3-F14175F265FB}" type="pres">
      <dgm:prSet presAssocID="{27C3121F-2184-49D5-80D1-D1C70E67C854}" presName="ThreeNodes_3" presStyleLbl="node1" presStyleIdx="2" presStyleCnt="3">
        <dgm:presLayoutVars>
          <dgm:bulletEnabled val="1"/>
        </dgm:presLayoutVars>
      </dgm:prSet>
      <dgm:spPr/>
    </dgm:pt>
    <dgm:pt modelId="{10F940ED-6DDC-4676-956E-45B63915F7E7}" type="pres">
      <dgm:prSet presAssocID="{27C3121F-2184-49D5-80D1-D1C70E67C854}" presName="ThreeConn_1-2" presStyleLbl="fgAccFollowNode1" presStyleIdx="0" presStyleCnt="2">
        <dgm:presLayoutVars>
          <dgm:bulletEnabled val="1"/>
        </dgm:presLayoutVars>
      </dgm:prSet>
      <dgm:spPr/>
    </dgm:pt>
    <dgm:pt modelId="{3FB8E0D3-0297-457B-8523-EE03C96FBA9B}" type="pres">
      <dgm:prSet presAssocID="{27C3121F-2184-49D5-80D1-D1C70E67C854}" presName="ThreeConn_2-3" presStyleLbl="fgAccFollowNode1" presStyleIdx="1" presStyleCnt="2">
        <dgm:presLayoutVars>
          <dgm:bulletEnabled val="1"/>
        </dgm:presLayoutVars>
      </dgm:prSet>
      <dgm:spPr/>
    </dgm:pt>
    <dgm:pt modelId="{B6DB21B3-B6AC-481C-9F82-E23EC99EC37B}" type="pres">
      <dgm:prSet presAssocID="{27C3121F-2184-49D5-80D1-D1C70E67C854}" presName="ThreeNodes_1_text" presStyleLbl="node1" presStyleIdx="2" presStyleCnt="3">
        <dgm:presLayoutVars>
          <dgm:bulletEnabled val="1"/>
        </dgm:presLayoutVars>
      </dgm:prSet>
      <dgm:spPr/>
    </dgm:pt>
    <dgm:pt modelId="{0F094042-6310-43B7-8B81-6932B4FCBF4D}" type="pres">
      <dgm:prSet presAssocID="{27C3121F-2184-49D5-80D1-D1C70E67C854}" presName="ThreeNodes_2_text" presStyleLbl="node1" presStyleIdx="2" presStyleCnt="3">
        <dgm:presLayoutVars>
          <dgm:bulletEnabled val="1"/>
        </dgm:presLayoutVars>
      </dgm:prSet>
      <dgm:spPr/>
    </dgm:pt>
    <dgm:pt modelId="{A63C6831-BBEF-4C15-9545-83703CDFA6D3}" type="pres">
      <dgm:prSet presAssocID="{27C3121F-2184-49D5-80D1-D1C70E67C854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7ADA962A-9AF3-4977-BEEB-1FC9D2B5B116}" type="presOf" srcId="{F97730BF-A7A2-4CF2-996C-0A3A9F63DD93}" destId="{3FB8E0D3-0297-457B-8523-EE03C96FBA9B}" srcOrd="0" destOrd="0" presId="urn:microsoft.com/office/officeart/2005/8/layout/vProcess5"/>
    <dgm:cxn modelId="{0D762E2B-FCC0-4205-8A68-814541117A3E}" type="presOf" srcId="{27C3121F-2184-49D5-80D1-D1C70E67C854}" destId="{2ACA7F92-3C04-4E73-9659-B0115EA3EA96}" srcOrd="0" destOrd="0" presId="urn:microsoft.com/office/officeart/2005/8/layout/vProcess5"/>
    <dgm:cxn modelId="{A3E81C3F-E5FF-4F84-8D07-20E52E2C2183}" type="presOf" srcId="{BD5999EA-03BC-4636-875D-294869A50482}" destId="{2034537E-A9CF-4C99-80DD-A6A77B47DBC7}" srcOrd="0" destOrd="0" presId="urn:microsoft.com/office/officeart/2005/8/layout/vProcess5"/>
    <dgm:cxn modelId="{968D8063-6C15-4FF5-A328-90A79829769B}" type="presOf" srcId="{BD5B6385-432F-47AF-A92B-1762576F6B16}" destId="{A63C6831-BBEF-4C15-9545-83703CDFA6D3}" srcOrd="1" destOrd="0" presId="urn:microsoft.com/office/officeart/2005/8/layout/vProcess5"/>
    <dgm:cxn modelId="{B1CFAE68-E6AC-4E60-AC97-219D2E4BC881}" srcId="{27C3121F-2184-49D5-80D1-D1C70E67C854}" destId="{BD5999EA-03BC-4636-875D-294869A50482}" srcOrd="1" destOrd="0" parTransId="{204C82A3-5166-49EA-8DC0-36F41BE4486C}" sibTransId="{F97730BF-A7A2-4CF2-996C-0A3A9F63DD93}"/>
    <dgm:cxn modelId="{DC0A4F4D-1C30-4718-85E9-C1689F3CD4C2}" type="presOf" srcId="{7B6BFF5F-A55A-4275-8966-78CEB89B4776}" destId="{10F940ED-6DDC-4676-956E-45B63915F7E7}" srcOrd="0" destOrd="0" presId="urn:microsoft.com/office/officeart/2005/8/layout/vProcess5"/>
    <dgm:cxn modelId="{77F4B381-1ED8-40A9-B925-50036B6C19E4}" type="presOf" srcId="{040C169C-64C4-4B07-A1BB-67D4FF2F37F4}" destId="{B6DB21B3-B6AC-481C-9F82-E23EC99EC37B}" srcOrd="1" destOrd="0" presId="urn:microsoft.com/office/officeart/2005/8/layout/vProcess5"/>
    <dgm:cxn modelId="{ECEF7FA7-6470-48CC-99E7-C1BBD3242737}" srcId="{27C3121F-2184-49D5-80D1-D1C70E67C854}" destId="{BD5B6385-432F-47AF-A92B-1762576F6B16}" srcOrd="2" destOrd="0" parTransId="{2A3AC974-1F43-4707-86CD-5581A9DAD2B3}" sibTransId="{7FCAAE68-CB64-484F-BA97-CE1234D97823}"/>
    <dgm:cxn modelId="{228387A7-227E-4724-8C77-62F0C3FC0EAC}" type="presOf" srcId="{BD5B6385-432F-47AF-A92B-1762576F6B16}" destId="{0A197537-2C03-4664-A8E3-F14175F265FB}" srcOrd="0" destOrd="0" presId="urn:microsoft.com/office/officeart/2005/8/layout/vProcess5"/>
    <dgm:cxn modelId="{5ACF18E0-2FAA-44CC-80D1-69668D350008}" srcId="{27C3121F-2184-49D5-80D1-D1C70E67C854}" destId="{040C169C-64C4-4B07-A1BB-67D4FF2F37F4}" srcOrd="0" destOrd="0" parTransId="{B1E9BB33-1485-46B4-9C03-AF50421C5DE3}" sibTransId="{7B6BFF5F-A55A-4275-8966-78CEB89B4776}"/>
    <dgm:cxn modelId="{7BA7F2E5-CDFF-4357-B96A-0B595B8FB983}" type="presOf" srcId="{040C169C-64C4-4B07-A1BB-67D4FF2F37F4}" destId="{7D8BE0BA-5DF9-49FE-B9C0-34680A776138}" srcOrd="0" destOrd="0" presId="urn:microsoft.com/office/officeart/2005/8/layout/vProcess5"/>
    <dgm:cxn modelId="{0F2A76ED-42C9-4607-B57E-2F34AE8B58EC}" type="presOf" srcId="{BD5999EA-03BC-4636-875D-294869A50482}" destId="{0F094042-6310-43B7-8B81-6932B4FCBF4D}" srcOrd="1" destOrd="0" presId="urn:microsoft.com/office/officeart/2005/8/layout/vProcess5"/>
    <dgm:cxn modelId="{5B5600D5-9CCA-441B-8601-5D4F105E74FA}" type="presParOf" srcId="{2ACA7F92-3C04-4E73-9659-B0115EA3EA96}" destId="{046F84D6-79FA-4CA8-A29B-49B88A9EABCE}" srcOrd="0" destOrd="0" presId="urn:microsoft.com/office/officeart/2005/8/layout/vProcess5"/>
    <dgm:cxn modelId="{07DC7B53-71E6-46AE-AFC5-ABC1C9D93814}" type="presParOf" srcId="{2ACA7F92-3C04-4E73-9659-B0115EA3EA96}" destId="{7D8BE0BA-5DF9-49FE-B9C0-34680A776138}" srcOrd="1" destOrd="0" presId="urn:microsoft.com/office/officeart/2005/8/layout/vProcess5"/>
    <dgm:cxn modelId="{BE9AF12F-B5F0-4429-8456-FFAFF95CC0D9}" type="presParOf" srcId="{2ACA7F92-3C04-4E73-9659-B0115EA3EA96}" destId="{2034537E-A9CF-4C99-80DD-A6A77B47DBC7}" srcOrd="2" destOrd="0" presId="urn:microsoft.com/office/officeart/2005/8/layout/vProcess5"/>
    <dgm:cxn modelId="{666C0EF1-85EF-4BA9-9BD3-BA76BB91FD0C}" type="presParOf" srcId="{2ACA7F92-3C04-4E73-9659-B0115EA3EA96}" destId="{0A197537-2C03-4664-A8E3-F14175F265FB}" srcOrd="3" destOrd="0" presId="urn:microsoft.com/office/officeart/2005/8/layout/vProcess5"/>
    <dgm:cxn modelId="{920BD33B-1CC8-45E9-B348-EF386B33E4AD}" type="presParOf" srcId="{2ACA7F92-3C04-4E73-9659-B0115EA3EA96}" destId="{10F940ED-6DDC-4676-956E-45B63915F7E7}" srcOrd="4" destOrd="0" presId="urn:microsoft.com/office/officeart/2005/8/layout/vProcess5"/>
    <dgm:cxn modelId="{8302EB4F-1851-4A6C-BC7E-45188D4B473A}" type="presParOf" srcId="{2ACA7F92-3C04-4E73-9659-B0115EA3EA96}" destId="{3FB8E0D3-0297-457B-8523-EE03C96FBA9B}" srcOrd="5" destOrd="0" presId="urn:microsoft.com/office/officeart/2005/8/layout/vProcess5"/>
    <dgm:cxn modelId="{F7BE4694-A92F-4A5A-AE2C-736C0C07A5AB}" type="presParOf" srcId="{2ACA7F92-3C04-4E73-9659-B0115EA3EA96}" destId="{B6DB21B3-B6AC-481C-9F82-E23EC99EC37B}" srcOrd="6" destOrd="0" presId="urn:microsoft.com/office/officeart/2005/8/layout/vProcess5"/>
    <dgm:cxn modelId="{5FDE6F68-1E8A-4318-9252-C933004A0A00}" type="presParOf" srcId="{2ACA7F92-3C04-4E73-9659-B0115EA3EA96}" destId="{0F094042-6310-43B7-8B81-6932B4FCBF4D}" srcOrd="7" destOrd="0" presId="urn:microsoft.com/office/officeart/2005/8/layout/vProcess5"/>
    <dgm:cxn modelId="{C3DE4DCE-79EE-404B-92C8-4D93C76404BC}" type="presParOf" srcId="{2ACA7F92-3C04-4E73-9659-B0115EA3EA96}" destId="{A63C6831-BBEF-4C15-9545-83703CDFA6D3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2AD38319-0E1D-4BF7-B3EA-E2B8C2B1AFB9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E8C894B-8655-487F-B7BB-E4F74F8B6EA8}">
      <dgm:prSet/>
      <dgm:spPr>
        <a:ln>
          <a:solidFill>
            <a:srgbClr val="FF0000"/>
          </a:solidFill>
        </a:ln>
      </dgm:spPr>
      <dgm:t>
        <a:bodyPr/>
        <a:lstStyle/>
        <a:p>
          <a:r>
            <a:rPr lang="en-US" b="1" dirty="0">
              <a:solidFill>
                <a:srgbClr val="FFC000"/>
              </a:solidFill>
            </a:rPr>
            <a:t>Final Test Results</a:t>
          </a:r>
          <a:endParaRPr lang="en-US" dirty="0">
            <a:solidFill>
              <a:srgbClr val="FFC000"/>
            </a:solidFill>
          </a:endParaRPr>
        </a:p>
      </dgm:t>
    </dgm:pt>
    <dgm:pt modelId="{EF9C0D42-6F21-4CC2-8AC8-6361C46A9FDF}" type="parTrans" cxnId="{EC5F3BBD-4E56-4DD9-B7A5-9F0F38CB36C1}">
      <dgm:prSet/>
      <dgm:spPr/>
      <dgm:t>
        <a:bodyPr/>
        <a:lstStyle/>
        <a:p>
          <a:endParaRPr lang="en-US"/>
        </a:p>
      </dgm:t>
    </dgm:pt>
    <dgm:pt modelId="{87C88EE0-C699-4AB9-882C-B05ADC946207}" type="sibTrans" cxnId="{EC5F3BBD-4E56-4DD9-B7A5-9F0F38CB36C1}">
      <dgm:prSet/>
      <dgm:spPr/>
      <dgm:t>
        <a:bodyPr/>
        <a:lstStyle/>
        <a:p>
          <a:endParaRPr lang="en-US"/>
        </a:p>
      </dgm:t>
    </dgm:pt>
    <dgm:pt modelId="{0204893C-226C-4AA2-9635-F91838324657}">
      <dgm:prSet/>
      <dgm:spPr/>
      <dgm:t>
        <a:bodyPr/>
        <a:lstStyle/>
        <a:p>
          <a:r>
            <a:rPr lang="en-US" b="1"/>
            <a:t>Test Accuracy:</a:t>
          </a:r>
          <a:r>
            <a:rPr lang="en-US"/>
            <a:t> 67.39%</a:t>
          </a:r>
        </a:p>
      </dgm:t>
    </dgm:pt>
    <dgm:pt modelId="{17EB8684-E7CB-4E18-80F4-13077F5A7BEE}" type="parTrans" cxnId="{3EFEE889-40D4-4BFA-AA00-B8E1FB7D97DD}">
      <dgm:prSet/>
      <dgm:spPr/>
      <dgm:t>
        <a:bodyPr/>
        <a:lstStyle/>
        <a:p>
          <a:endParaRPr lang="en-US"/>
        </a:p>
      </dgm:t>
    </dgm:pt>
    <dgm:pt modelId="{55B47530-ACE2-4357-815C-FC1CFB598E52}" type="sibTrans" cxnId="{3EFEE889-40D4-4BFA-AA00-B8E1FB7D97DD}">
      <dgm:prSet/>
      <dgm:spPr/>
      <dgm:t>
        <a:bodyPr/>
        <a:lstStyle/>
        <a:p>
          <a:endParaRPr lang="en-US"/>
        </a:p>
      </dgm:t>
    </dgm:pt>
    <dgm:pt modelId="{05E94BF3-E941-410E-96FC-80E36718DDE1}">
      <dgm:prSet/>
      <dgm:spPr/>
      <dgm:t>
        <a:bodyPr/>
        <a:lstStyle/>
        <a:p>
          <a:r>
            <a:rPr lang="en-US" b="1"/>
            <a:t>Test Loss:</a:t>
          </a:r>
          <a:r>
            <a:rPr lang="en-US"/>
            <a:t> 1.0569</a:t>
          </a:r>
        </a:p>
      </dgm:t>
    </dgm:pt>
    <dgm:pt modelId="{B4DBCF54-2640-4FE0-B20E-74C212DFF707}" type="parTrans" cxnId="{E8065EAA-07C9-4D88-8679-A4A2C3064694}">
      <dgm:prSet/>
      <dgm:spPr/>
      <dgm:t>
        <a:bodyPr/>
        <a:lstStyle/>
        <a:p>
          <a:endParaRPr lang="en-US"/>
        </a:p>
      </dgm:t>
    </dgm:pt>
    <dgm:pt modelId="{5599792E-C643-4041-81C3-AA5A8B84E536}" type="sibTrans" cxnId="{E8065EAA-07C9-4D88-8679-A4A2C3064694}">
      <dgm:prSet/>
      <dgm:spPr/>
      <dgm:t>
        <a:bodyPr/>
        <a:lstStyle/>
        <a:p>
          <a:endParaRPr lang="en-US"/>
        </a:p>
      </dgm:t>
    </dgm:pt>
    <dgm:pt modelId="{D9F8FC13-2955-4CCD-9F45-2B5FBB8B7569}">
      <dgm:prSet/>
      <dgm:spPr/>
      <dgm:t>
        <a:bodyPr/>
        <a:lstStyle/>
        <a:p>
          <a:r>
            <a:rPr lang="en-US" b="1"/>
            <a:t>Macro Avg F1-Score:</a:t>
          </a:r>
          <a:r>
            <a:rPr lang="en-US"/>
            <a:t> 62.39%</a:t>
          </a:r>
        </a:p>
      </dgm:t>
    </dgm:pt>
    <dgm:pt modelId="{4E5BCC4F-CBB5-4154-9827-50A55CC03E52}" type="parTrans" cxnId="{5D63D13E-8BBF-4E9A-AE6E-408779399BA4}">
      <dgm:prSet/>
      <dgm:spPr/>
      <dgm:t>
        <a:bodyPr/>
        <a:lstStyle/>
        <a:p>
          <a:endParaRPr lang="en-US"/>
        </a:p>
      </dgm:t>
    </dgm:pt>
    <dgm:pt modelId="{803428AE-875C-42D9-B147-8FC86DD88B2E}" type="sibTrans" cxnId="{5D63D13E-8BBF-4E9A-AE6E-408779399BA4}">
      <dgm:prSet/>
      <dgm:spPr/>
      <dgm:t>
        <a:bodyPr/>
        <a:lstStyle/>
        <a:p>
          <a:endParaRPr lang="en-US"/>
        </a:p>
      </dgm:t>
    </dgm:pt>
    <dgm:pt modelId="{9EA9A9D4-6DC9-4257-ADD0-F07C90241827}">
      <dgm:prSet/>
      <dgm:spPr/>
      <dgm:t>
        <a:bodyPr/>
        <a:lstStyle/>
        <a:p>
          <a:r>
            <a:rPr lang="en-US" b="1"/>
            <a:t>Weighted Avg F1-Score:</a:t>
          </a:r>
          <a:r>
            <a:rPr lang="en-US"/>
            <a:t> 65.89%</a:t>
          </a:r>
        </a:p>
      </dgm:t>
    </dgm:pt>
    <dgm:pt modelId="{E9CF59FB-E10C-476F-BDD7-BC4D53B49CE2}" type="parTrans" cxnId="{18AF3FEF-47EC-4E9E-98C5-A3C452508735}">
      <dgm:prSet/>
      <dgm:spPr/>
      <dgm:t>
        <a:bodyPr/>
        <a:lstStyle/>
        <a:p>
          <a:endParaRPr lang="en-US"/>
        </a:p>
      </dgm:t>
    </dgm:pt>
    <dgm:pt modelId="{61E0F9E3-CBE7-439D-8422-386397BEF22F}" type="sibTrans" cxnId="{18AF3FEF-47EC-4E9E-98C5-A3C452508735}">
      <dgm:prSet/>
      <dgm:spPr/>
      <dgm:t>
        <a:bodyPr/>
        <a:lstStyle/>
        <a:p>
          <a:endParaRPr lang="en-US"/>
        </a:p>
      </dgm:t>
    </dgm:pt>
    <dgm:pt modelId="{CFF9304D-0435-49D7-99FC-02F1606C5A95}">
      <dgm:prSet/>
      <dgm:spPr>
        <a:ln>
          <a:solidFill>
            <a:srgbClr val="FF0000"/>
          </a:solidFill>
        </a:ln>
      </dgm:spPr>
      <dgm:t>
        <a:bodyPr/>
        <a:lstStyle/>
        <a:p>
          <a:r>
            <a:rPr lang="en-US" b="1" dirty="0">
              <a:solidFill>
                <a:srgbClr val="FFC000"/>
              </a:solidFill>
            </a:rPr>
            <a:t>Validation Results</a:t>
          </a:r>
          <a:endParaRPr lang="en-US" dirty="0">
            <a:solidFill>
              <a:srgbClr val="FFC000"/>
            </a:solidFill>
          </a:endParaRPr>
        </a:p>
      </dgm:t>
    </dgm:pt>
    <dgm:pt modelId="{70646968-CA3B-4899-B3B1-3CF0930DE5BD}" type="parTrans" cxnId="{19F0811B-9722-454E-8BFA-7231E7BC3DDD}">
      <dgm:prSet/>
      <dgm:spPr/>
      <dgm:t>
        <a:bodyPr/>
        <a:lstStyle/>
        <a:p>
          <a:endParaRPr lang="en-US"/>
        </a:p>
      </dgm:t>
    </dgm:pt>
    <dgm:pt modelId="{ABE20010-BCB9-4D92-AC60-3AB14551B89A}" type="sibTrans" cxnId="{19F0811B-9722-454E-8BFA-7231E7BC3DDD}">
      <dgm:prSet/>
      <dgm:spPr/>
      <dgm:t>
        <a:bodyPr/>
        <a:lstStyle/>
        <a:p>
          <a:endParaRPr lang="en-US"/>
        </a:p>
      </dgm:t>
    </dgm:pt>
    <dgm:pt modelId="{21E59F93-37E6-406C-8A3F-C19E8DEFB9E5}">
      <dgm:prSet/>
      <dgm:spPr/>
      <dgm:t>
        <a:bodyPr/>
        <a:lstStyle/>
        <a:p>
          <a:r>
            <a:rPr lang="en-US" b="1"/>
            <a:t>Validation Accuracy:</a:t>
          </a:r>
          <a:r>
            <a:rPr lang="en-US"/>
            <a:t> 70.00%</a:t>
          </a:r>
        </a:p>
      </dgm:t>
    </dgm:pt>
    <dgm:pt modelId="{F3510378-E05C-4E6A-A04C-EE4A9D36CF2C}" type="parTrans" cxnId="{02CCA622-8EBB-49AF-95C1-B0298F8C68CD}">
      <dgm:prSet/>
      <dgm:spPr/>
      <dgm:t>
        <a:bodyPr/>
        <a:lstStyle/>
        <a:p>
          <a:endParaRPr lang="en-US"/>
        </a:p>
      </dgm:t>
    </dgm:pt>
    <dgm:pt modelId="{64F7C407-B12E-49A3-BD06-9455200B6726}" type="sibTrans" cxnId="{02CCA622-8EBB-49AF-95C1-B0298F8C68CD}">
      <dgm:prSet/>
      <dgm:spPr/>
      <dgm:t>
        <a:bodyPr/>
        <a:lstStyle/>
        <a:p>
          <a:endParaRPr lang="en-US"/>
        </a:p>
      </dgm:t>
    </dgm:pt>
    <dgm:pt modelId="{585BD5F1-5AA8-40F6-8AB5-B22EF4A12EEB}">
      <dgm:prSet/>
      <dgm:spPr/>
      <dgm:t>
        <a:bodyPr/>
        <a:lstStyle/>
        <a:p>
          <a:r>
            <a:rPr lang="en-US" b="1"/>
            <a:t>Macro Avg F1-Score:</a:t>
          </a:r>
          <a:r>
            <a:rPr lang="en-US"/>
            <a:t> 66.12%</a:t>
          </a:r>
        </a:p>
      </dgm:t>
    </dgm:pt>
    <dgm:pt modelId="{92F520C4-6909-47CF-93A6-42E4F7B8FCE1}" type="parTrans" cxnId="{C10CB72D-3B55-4DEA-B0C4-C0C53630A23B}">
      <dgm:prSet/>
      <dgm:spPr/>
      <dgm:t>
        <a:bodyPr/>
        <a:lstStyle/>
        <a:p>
          <a:endParaRPr lang="en-US"/>
        </a:p>
      </dgm:t>
    </dgm:pt>
    <dgm:pt modelId="{02AE7C30-3B5D-46D1-9A14-C87619DEBA18}" type="sibTrans" cxnId="{C10CB72D-3B55-4DEA-B0C4-C0C53630A23B}">
      <dgm:prSet/>
      <dgm:spPr/>
      <dgm:t>
        <a:bodyPr/>
        <a:lstStyle/>
        <a:p>
          <a:endParaRPr lang="en-US"/>
        </a:p>
      </dgm:t>
    </dgm:pt>
    <dgm:pt modelId="{B2C56377-3EC9-4F9A-A4B5-3224F0A7D465}">
      <dgm:prSet/>
      <dgm:spPr/>
      <dgm:t>
        <a:bodyPr/>
        <a:lstStyle/>
        <a:p>
          <a:r>
            <a:rPr lang="en-US" b="1"/>
            <a:t>Weighted Avg F1-Score:</a:t>
          </a:r>
          <a:r>
            <a:rPr lang="en-US"/>
            <a:t> 66.12%</a:t>
          </a:r>
        </a:p>
      </dgm:t>
    </dgm:pt>
    <dgm:pt modelId="{28AFAB1D-E0E7-4C68-AE32-20F41BFC1497}" type="parTrans" cxnId="{BC540531-3E51-462D-B817-AB45474F9880}">
      <dgm:prSet/>
      <dgm:spPr/>
      <dgm:t>
        <a:bodyPr/>
        <a:lstStyle/>
        <a:p>
          <a:endParaRPr lang="en-US"/>
        </a:p>
      </dgm:t>
    </dgm:pt>
    <dgm:pt modelId="{00776766-70D0-4A72-AE97-F54D3FED9922}" type="sibTrans" cxnId="{BC540531-3E51-462D-B817-AB45474F9880}">
      <dgm:prSet/>
      <dgm:spPr/>
      <dgm:t>
        <a:bodyPr/>
        <a:lstStyle/>
        <a:p>
          <a:endParaRPr lang="en-US"/>
        </a:p>
      </dgm:t>
    </dgm:pt>
    <dgm:pt modelId="{44F925D9-ABFD-4AE9-8668-1660ECAC5422}" type="pres">
      <dgm:prSet presAssocID="{2AD38319-0E1D-4BF7-B3EA-E2B8C2B1AFB9}" presName="linear" presStyleCnt="0">
        <dgm:presLayoutVars>
          <dgm:animLvl val="lvl"/>
          <dgm:resizeHandles val="exact"/>
        </dgm:presLayoutVars>
      </dgm:prSet>
      <dgm:spPr/>
    </dgm:pt>
    <dgm:pt modelId="{DD98E34A-6746-4768-AAC3-75D9457FDE1A}" type="pres">
      <dgm:prSet presAssocID="{DE8C894B-8655-487F-B7BB-E4F74F8B6EA8}" presName="parentText" presStyleLbl="node1" presStyleIdx="0" presStyleCnt="9">
        <dgm:presLayoutVars>
          <dgm:chMax val="0"/>
          <dgm:bulletEnabled val="1"/>
        </dgm:presLayoutVars>
      </dgm:prSet>
      <dgm:spPr/>
    </dgm:pt>
    <dgm:pt modelId="{00B223D4-E353-4EE7-8038-D49CF4BC5965}" type="pres">
      <dgm:prSet presAssocID="{87C88EE0-C699-4AB9-882C-B05ADC946207}" presName="spacer" presStyleCnt="0"/>
      <dgm:spPr/>
    </dgm:pt>
    <dgm:pt modelId="{44F7195F-608C-451A-AD5B-0C04D68241C0}" type="pres">
      <dgm:prSet presAssocID="{0204893C-226C-4AA2-9635-F91838324657}" presName="parentText" presStyleLbl="node1" presStyleIdx="1" presStyleCnt="9">
        <dgm:presLayoutVars>
          <dgm:chMax val="0"/>
          <dgm:bulletEnabled val="1"/>
        </dgm:presLayoutVars>
      </dgm:prSet>
      <dgm:spPr/>
    </dgm:pt>
    <dgm:pt modelId="{08B6E038-1F8B-4589-9FF2-E1DF09F052EE}" type="pres">
      <dgm:prSet presAssocID="{55B47530-ACE2-4357-815C-FC1CFB598E52}" presName="spacer" presStyleCnt="0"/>
      <dgm:spPr/>
    </dgm:pt>
    <dgm:pt modelId="{E19A5E96-32A1-4C76-871F-E26E32B88ED9}" type="pres">
      <dgm:prSet presAssocID="{05E94BF3-E941-410E-96FC-80E36718DDE1}" presName="parentText" presStyleLbl="node1" presStyleIdx="2" presStyleCnt="9">
        <dgm:presLayoutVars>
          <dgm:chMax val="0"/>
          <dgm:bulletEnabled val="1"/>
        </dgm:presLayoutVars>
      </dgm:prSet>
      <dgm:spPr/>
    </dgm:pt>
    <dgm:pt modelId="{E26510D2-6EBF-43AA-9249-A54B2D717145}" type="pres">
      <dgm:prSet presAssocID="{5599792E-C643-4041-81C3-AA5A8B84E536}" presName="spacer" presStyleCnt="0"/>
      <dgm:spPr/>
    </dgm:pt>
    <dgm:pt modelId="{584DCF32-151D-4EB6-B802-A8C940C20772}" type="pres">
      <dgm:prSet presAssocID="{D9F8FC13-2955-4CCD-9F45-2B5FBB8B7569}" presName="parentText" presStyleLbl="node1" presStyleIdx="3" presStyleCnt="9">
        <dgm:presLayoutVars>
          <dgm:chMax val="0"/>
          <dgm:bulletEnabled val="1"/>
        </dgm:presLayoutVars>
      </dgm:prSet>
      <dgm:spPr/>
    </dgm:pt>
    <dgm:pt modelId="{1B6DDECE-0C97-4D40-BD39-0CD5A8E9DE76}" type="pres">
      <dgm:prSet presAssocID="{803428AE-875C-42D9-B147-8FC86DD88B2E}" presName="spacer" presStyleCnt="0"/>
      <dgm:spPr/>
    </dgm:pt>
    <dgm:pt modelId="{255A46FD-5A8E-4525-9131-3531AAC0A45A}" type="pres">
      <dgm:prSet presAssocID="{9EA9A9D4-6DC9-4257-ADD0-F07C90241827}" presName="parentText" presStyleLbl="node1" presStyleIdx="4" presStyleCnt="9">
        <dgm:presLayoutVars>
          <dgm:chMax val="0"/>
          <dgm:bulletEnabled val="1"/>
        </dgm:presLayoutVars>
      </dgm:prSet>
      <dgm:spPr/>
    </dgm:pt>
    <dgm:pt modelId="{E58AD301-6B09-44DF-BA3A-09E63984ED1F}" type="pres">
      <dgm:prSet presAssocID="{61E0F9E3-CBE7-439D-8422-386397BEF22F}" presName="spacer" presStyleCnt="0"/>
      <dgm:spPr/>
    </dgm:pt>
    <dgm:pt modelId="{FDE054DE-D738-41D9-98E7-736E42DE2753}" type="pres">
      <dgm:prSet presAssocID="{CFF9304D-0435-49D7-99FC-02F1606C5A95}" presName="parentText" presStyleLbl="node1" presStyleIdx="5" presStyleCnt="9">
        <dgm:presLayoutVars>
          <dgm:chMax val="0"/>
          <dgm:bulletEnabled val="1"/>
        </dgm:presLayoutVars>
      </dgm:prSet>
      <dgm:spPr/>
    </dgm:pt>
    <dgm:pt modelId="{BD91D1A1-1091-4EFB-B82A-CC8843BB28BC}" type="pres">
      <dgm:prSet presAssocID="{ABE20010-BCB9-4D92-AC60-3AB14551B89A}" presName="spacer" presStyleCnt="0"/>
      <dgm:spPr/>
    </dgm:pt>
    <dgm:pt modelId="{22278D4C-05E1-4876-9BAA-79EBADCC8F28}" type="pres">
      <dgm:prSet presAssocID="{21E59F93-37E6-406C-8A3F-C19E8DEFB9E5}" presName="parentText" presStyleLbl="node1" presStyleIdx="6" presStyleCnt="9">
        <dgm:presLayoutVars>
          <dgm:chMax val="0"/>
          <dgm:bulletEnabled val="1"/>
        </dgm:presLayoutVars>
      </dgm:prSet>
      <dgm:spPr/>
    </dgm:pt>
    <dgm:pt modelId="{82B7C166-A06E-4F90-9DB6-C6BFC5BF6B6C}" type="pres">
      <dgm:prSet presAssocID="{64F7C407-B12E-49A3-BD06-9455200B6726}" presName="spacer" presStyleCnt="0"/>
      <dgm:spPr/>
    </dgm:pt>
    <dgm:pt modelId="{21C25626-995D-4CAB-9804-9FB702DC741E}" type="pres">
      <dgm:prSet presAssocID="{585BD5F1-5AA8-40F6-8AB5-B22EF4A12EEB}" presName="parentText" presStyleLbl="node1" presStyleIdx="7" presStyleCnt="9">
        <dgm:presLayoutVars>
          <dgm:chMax val="0"/>
          <dgm:bulletEnabled val="1"/>
        </dgm:presLayoutVars>
      </dgm:prSet>
      <dgm:spPr/>
    </dgm:pt>
    <dgm:pt modelId="{B5E6C7F7-B065-427D-B3AE-3D9552BF9B05}" type="pres">
      <dgm:prSet presAssocID="{02AE7C30-3B5D-46D1-9A14-C87619DEBA18}" presName="spacer" presStyleCnt="0"/>
      <dgm:spPr/>
    </dgm:pt>
    <dgm:pt modelId="{8A9D3577-B0BF-44D6-9847-6EBB7CA02E79}" type="pres">
      <dgm:prSet presAssocID="{B2C56377-3EC9-4F9A-A4B5-3224F0A7D465}" presName="parentText" presStyleLbl="node1" presStyleIdx="8" presStyleCnt="9">
        <dgm:presLayoutVars>
          <dgm:chMax val="0"/>
          <dgm:bulletEnabled val="1"/>
        </dgm:presLayoutVars>
      </dgm:prSet>
      <dgm:spPr/>
    </dgm:pt>
  </dgm:ptLst>
  <dgm:cxnLst>
    <dgm:cxn modelId="{698F8F18-3238-4EC5-B36F-3D9CFF74CEEC}" type="presOf" srcId="{D9F8FC13-2955-4CCD-9F45-2B5FBB8B7569}" destId="{584DCF32-151D-4EB6-B802-A8C940C20772}" srcOrd="0" destOrd="0" presId="urn:microsoft.com/office/officeart/2005/8/layout/vList2"/>
    <dgm:cxn modelId="{19F0811B-9722-454E-8BFA-7231E7BC3DDD}" srcId="{2AD38319-0E1D-4BF7-B3EA-E2B8C2B1AFB9}" destId="{CFF9304D-0435-49D7-99FC-02F1606C5A95}" srcOrd="5" destOrd="0" parTransId="{70646968-CA3B-4899-B3B1-3CF0930DE5BD}" sibTransId="{ABE20010-BCB9-4D92-AC60-3AB14551B89A}"/>
    <dgm:cxn modelId="{02CCA622-8EBB-49AF-95C1-B0298F8C68CD}" srcId="{2AD38319-0E1D-4BF7-B3EA-E2B8C2B1AFB9}" destId="{21E59F93-37E6-406C-8A3F-C19E8DEFB9E5}" srcOrd="6" destOrd="0" parTransId="{F3510378-E05C-4E6A-A04C-EE4A9D36CF2C}" sibTransId="{64F7C407-B12E-49A3-BD06-9455200B6726}"/>
    <dgm:cxn modelId="{C10CB72D-3B55-4DEA-B0C4-C0C53630A23B}" srcId="{2AD38319-0E1D-4BF7-B3EA-E2B8C2B1AFB9}" destId="{585BD5F1-5AA8-40F6-8AB5-B22EF4A12EEB}" srcOrd="7" destOrd="0" parTransId="{92F520C4-6909-47CF-93A6-42E4F7B8FCE1}" sibTransId="{02AE7C30-3B5D-46D1-9A14-C87619DEBA18}"/>
    <dgm:cxn modelId="{BC540531-3E51-462D-B817-AB45474F9880}" srcId="{2AD38319-0E1D-4BF7-B3EA-E2B8C2B1AFB9}" destId="{B2C56377-3EC9-4F9A-A4B5-3224F0A7D465}" srcOrd="8" destOrd="0" parTransId="{28AFAB1D-E0E7-4C68-AE32-20F41BFC1497}" sibTransId="{00776766-70D0-4A72-AE97-F54D3FED9922}"/>
    <dgm:cxn modelId="{83B52135-8531-49CB-B986-0908970C2D7F}" type="presOf" srcId="{9EA9A9D4-6DC9-4257-ADD0-F07C90241827}" destId="{255A46FD-5A8E-4525-9131-3531AAC0A45A}" srcOrd="0" destOrd="0" presId="urn:microsoft.com/office/officeart/2005/8/layout/vList2"/>
    <dgm:cxn modelId="{5D63D13E-8BBF-4E9A-AE6E-408779399BA4}" srcId="{2AD38319-0E1D-4BF7-B3EA-E2B8C2B1AFB9}" destId="{D9F8FC13-2955-4CCD-9F45-2B5FBB8B7569}" srcOrd="3" destOrd="0" parTransId="{4E5BCC4F-CBB5-4154-9827-50A55CC03E52}" sibTransId="{803428AE-875C-42D9-B147-8FC86DD88B2E}"/>
    <dgm:cxn modelId="{2EBEDD64-0C62-4E34-80DA-7D0AD12F7AC4}" type="presOf" srcId="{05E94BF3-E941-410E-96FC-80E36718DDE1}" destId="{E19A5E96-32A1-4C76-871F-E26E32B88ED9}" srcOrd="0" destOrd="0" presId="urn:microsoft.com/office/officeart/2005/8/layout/vList2"/>
    <dgm:cxn modelId="{2B05E748-B2C1-464E-BEC3-E355DBDEFC50}" type="presOf" srcId="{2AD38319-0E1D-4BF7-B3EA-E2B8C2B1AFB9}" destId="{44F925D9-ABFD-4AE9-8668-1660ECAC5422}" srcOrd="0" destOrd="0" presId="urn:microsoft.com/office/officeart/2005/8/layout/vList2"/>
    <dgm:cxn modelId="{3EFEE889-40D4-4BFA-AA00-B8E1FB7D97DD}" srcId="{2AD38319-0E1D-4BF7-B3EA-E2B8C2B1AFB9}" destId="{0204893C-226C-4AA2-9635-F91838324657}" srcOrd="1" destOrd="0" parTransId="{17EB8684-E7CB-4E18-80F4-13077F5A7BEE}" sibTransId="{55B47530-ACE2-4357-815C-FC1CFB598E52}"/>
    <dgm:cxn modelId="{59ADF48F-44E8-492F-B694-D983F68600B6}" type="presOf" srcId="{21E59F93-37E6-406C-8A3F-C19E8DEFB9E5}" destId="{22278D4C-05E1-4876-9BAA-79EBADCC8F28}" srcOrd="0" destOrd="0" presId="urn:microsoft.com/office/officeart/2005/8/layout/vList2"/>
    <dgm:cxn modelId="{E8065EAA-07C9-4D88-8679-A4A2C3064694}" srcId="{2AD38319-0E1D-4BF7-B3EA-E2B8C2B1AFB9}" destId="{05E94BF3-E941-410E-96FC-80E36718DDE1}" srcOrd="2" destOrd="0" parTransId="{B4DBCF54-2640-4FE0-B20E-74C212DFF707}" sibTransId="{5599792E-C643-4041-81C3-AA5A8B84E536}"/>
    <dgm:cxn modelId="{EC5F3BBD-4E56-4DD9-B7A5-9F0F38CB36C1}" srcId="{2AD38319-0E1D-4BF7-B3EA-E2B8C2B1AFB9}" destId="{DE8C894B-8655-487F-B7BB-E4F74F8B6EA8}" srcOrd="0" destOrd="0" parTransId="{EF9C0D42-6F21-4CC2-8AC8-6361C46A9FDF}" sibTransId="{87C88EE0-C699-4AB9-882C-B05ADC946207}"/>
    <dgm:cxn modelId="{A03973C9-8DD4-45DA-85C7-A3F6AA1E60B7}" type="presOf" srcId="{585BD5F1-5AA8-40F6-8AB5-B22EF4A12EEB}" destId="{21C25626-995D-4CAB-9804-9FB702DC741E}" srcOrd="0" destOrd="0" presId="urn:microsoft.com/office/officeart/2005/8/layout/vList2"/>
    <dgm:cxn modelId="{482854E3-9F35-4AC2-8538-F51D8672FEE9}" type="presOf" srcId="{CFF9304D-0435-49D7-99FC-02F1606C5A95}" destId="{FDE054DE-D738-41D9-98E7-736E42DE2753}" srcOrd="0" destOrd="0" presId="urn:microsoft.com/office/officeart/2005/8/layout/vList2"/>
    <dgm:cxn modelId="{18AF3FEF-47EC-4E9E-98C5-A3C452508735}" srcId="{2AD38319-0E1D-4BF7-B3EA-E2B8C2B1AFB9}" destId="{9EA9A9D4-6DC9-4257-ADD0-F07C90241827}" srcOrd="4" destOrd="0" parTransId="{E9CF59FB-E10C-476F-BDD7-BC4D53B49CE2}" sibTransId="{61E0F9E3-CBE7-439D-8422-386397BEF22F}"/>
    <dgm:cxn modelId="{7BDBC3F0-9DA5-4534-9FD3-B3294D48D428}" type="presOf" srcId="{B2C56377-3EC9-4F9A-A4B5-3224F0A7D465}" destId="{8A9D3577-B0BF-44D6-9847-6EBB7CA02E79}" srcOrd="0" destOrd="0" presId="urn:microsoft.com/office/officeart/2005/8/layout/vList2"/>
    <dgm:cxn modelId="{5C2147FC-F76F-4720-91CD-916BAAA6FB07}" type="presOf" srcId="{0204893C-226C-4AA2-9635-F91838324657}" destId="{44F7195F-608C-451A-AD5B-0C04D68241C0}" srcOrd="0" destOrd="0" presId="urn:microsoft.com/office/officeart/2005/8/layout/vList2"/>
    <dgm:cxn modelId="{7D2B36FE-CDD6-4761-B2D0-D94CA8DD5390}" type="presOf" srcId="{DE8C894B-8655-487F-B7BB-E4F74F8B6EA8}" destId="{DD98E34A-6746-4768-AAC3-75D9457FDE1A}" srcOrd="0" destOrd="0" presId="urn:microsoft.com/office/officeart/2005/8/layout/vList2"/>
    <dgm:cxn modelId="{5CB2CCE4-0187-4AB0-8FC2-661A2FDBA47F}" type="presParOf" srcId="{44F925D9-ABFD-4AE9-8668-1660ECAC5422}" destId="{DD98E34A-6746-4768-AAC3-75D9457FDE1A}" srcOrd="0" destOrd="0" presId="urn:microsoft.com/office/officeart/2005/8/layout/vList2"/>
    <dgm:cxn modelId="{3ABAD4EC-32C8-4D1C-8E98-B4259AAC4116}" type="presParOf" srcId="{44F925D9-ABFD-4AE9-8668-1660ECAC5422}" destId="{00B223D4-E353-4EE7-8038-D49CF4BC5965}" srcOrd="1" destOrd="0" presId="urn:microsoft.com/office/officeart/2005/8/layout/vList2"/>
    <dgm:cxn modelId="{8C3C3C19-486B-467D-919D-63018DEF84A6}" type="presParOf" srcId="{44F925D9-ABFD-4AE9-8668-1660ECAC5422}" destId="{44F7195F-608C-451A-AD5B-0C04D68241C0}" srcOrd="2" destOrd="0" presId="urn:microsoft.com/office/officeart/2005/8/layout/vList2"/>
    <dgm:cxn modelId="{FACB55E9-0E12-4F24-B1B2-3094A0D80AE0}" type="presParOf" srcId="{44F925D9-ABFD-4AE9-8668-1660ECAC5422}" destId="{08B6E038-1F8B-4589-9FF2-E1DF09F052EE}" srcOrd="3" destOrd="0" presId="urn:microsoft.com/office/officeart/2005/8/layout/vList2"/>
    <dgm:cxn modelId="{8110CBA7-FDDC-463B-A323-B73175CD22F4}" type="presParOf" srcId="{44F925D9-ABFD-4AE9-8668-1660ECAC5422}" destId="{E19A5E96-32A1-4C76-871F-E26E32B88ED9}" srcOrd="4" destOrd="0" presId="urn:microsoft.com/office/officeart/2005/8/layout/vList2"/>
    <dgm:cxn modelId="{893E3745-553F-4F45-89AE-DC969D556C02}" type="presParOf" srcId="{44F925D9-ABFD-4AE9-8668-1660ECAC5422}" destId="{E26510D2-6EBF-43AA-9249-A54B2D717145}" srcOrd="5" destOrd="0" presId="urn:microsoft.com/office/officeart/2005/8/layout/vList2"/>
    <dgm:cxn modelId="{30F37E6C-F380-42AC-8F12-DB7E9798794E}" type="presParOf" srcId="{44F925D9-ABFD-4AE9-8668-1660ECAC5422}" destId="{584DCF32-151D-4EB6-B802-A8C940C20772}" srcOrd="6" destOrd="0" presId="urn:microsoft.com/office/officeart/2005/8/layout/vList2"/>
    <dgm:cxn modelId="{57CF3D36-EEEA-48DD-8337-35D0FF81DD46}" type="presParOf" srcId="{44F925D9-ABFD-4AE9-8668-1660ECAC5422}" destId="{1B6DDECE-0C97-4D40-BD39-0CD5A8E9DE76}" srcOrd="7" destOrd="0" presId="urn:microsoft.com/office/officeart/2005/8/layout/vList2"/>
    <dgm:cxn modelId="{2166B470-CC88-4D47-B73D-62CFEBF18586}" type="presParOf" srcId="{44F925D9-ABFD-4AE9-8668-1660ECAC5422}" destId="{255A46FD-5A8E-4525-9131-3531AAC0A45A}" srcOrd="8" destOrd="0" presId="urn:microsoft.com/office/officeart/2005/8/layout/vList2"/>
    <dgm:cxn modelId="{8B463D56-5127-400C-BD58-E44CF35CEF3E}" type="presParOf" srcId="{44F925D9-ABFD-4AE9-8668-1660ECAC5422}" destId="{E58AD301-6B09-44DF-BA3A-09E63984ED1F}" srcOrd="9" destOrd="0" presId="urn:microsoft.com/office/officeart/2005/8/layout/vList2"/>
    <dgm:cxn modelId="{827484C2-63A3-4EF8-919A-9B00DEFD8FBF}" type="presParOf" srcId="{44F925D9-ABFD-4AE9-8668-1660ECAC5422}" destId="{FDE054DE-D738-41D9-98E7-736E42DE2753}" srcOrd="10" destOrd="0" presId="urn:microsoft.com/office/officeart/2005/8/layout/vList2"/>
    <dgm:cxn modelId="{BE009A4E-8450-41E4-8A34-2FB25D5DAE2D}" type="presParOf" srcId="{44F925D9-ABFD-4AE9-8668-1660ECAC5422}" destId="{BD91D1A1-1091-4EFB-B82A-CC8843BB28BC}" srcOrd="11" destOrd="0" presId="urn:microsoft.com/office/officeart/2005/8/layout/vList2"/>
    <dgm:cxn modelId="{7D407836-6C91-456D-85CE-ED66AC5F4DBC}" type="presParOf" srcId="{44F925D9-ABFD-4AE9-8668-1660ECAC5422}" destId="{22278D4C-05E1-4876-9BAA-79EBADCC8F28}" srcOrd="12" destOrd="0" presId="urn:microsoft.com/office/officeart/2005/8/layout/vList2"/>
    <dgm:cxn modelId="{75D4FE55-193D-4DC9-A27F-FBE40010BCE5}" type="presParOf" srcId="{44F925D9-ABFD-4AE9-8668-1660ECAC5422}" destId="{82B7C166-A06E-4F90-9DB6-C6BFC5BF6B6C}" srcOrd="13" destOrd="0" presId="urn:microsoft.com/office/officeart/2005/8/layout/vList2"/>
    <dgm:cxn modelId="{8A6048FF-5848-444A-B767-8C4BD5B79617}" type="presParOf" srcId="{44F925D9-ABFD-4AE9-8668-1660ECAC5422}" destId="{21C25626-995D-4CAB-9804-9FB702DC741E}" srcOrd="14" destOrd="0" presId="urn:microsoft.com/office/officeart/2005/8/layout/vList2"/>
    <dgm:cxn modelId="{7E35ECE8-11D5-4FBE-A842-A377EBF5BA71}" type="presParOf" srcId="{44F925D9-ABFD-4AE9-8668-1660ECAC5422}" destId="{B5E6C7F7-B065-427D-B3AE-3D9552BF9B05}" srcOrd="15" destOrd="0" presId="urn:microsoft.com/office/officeart/2005/8/layout/vList2"/>
    <dgm:cxn modelId="{ABBEBB6D-F2E3-4EAF-9DBA-488660065246}" type="presParOf" srcId="{44F925D9-ABFD-4AE9-8668-1660ECAC5422}" destId="{8A9D3577-B0BF-44D6-9847-6EBB7CA02E79}" srcOrd="1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3A413772-7F96-493F-B5E3-2BD64291AC58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9D2FE3D-8625-4683-A61A-EF4D300F23D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i="0" baseline="0"/>
            <a:t>Flowers102 Dataset – Oxford Visual Geometry Group</a:t>
          </a:r>
          <a:br>
            <a:rPr lang="en-US" b="0" i="0" baseline="0"/>
          </a:br>
          <a:r>
            <a:rPr lang="en-US" b="0" i="0" baseline="0">
              <a:hlinkClick xmlns:r="http://schemas.openxmlformats.org/officeDocument/2006/relationships" r:id="rId1"/>
            </a:rPr>
            <a:t>https://www.robots.ox.ac.uk/~vgg/data/flowers/102/</a:t>
          </a:r>
          <a:endParaRPr lang="en-US"/>
        </a:p>
      </dgm:t>
    </dgm:pt>
    <dgm:pt modelId="{D5048A49-4C60-4F75-AFED-146DFE1A9564}" type="parTrans" cxnId="{C1E3EA78-C12E-42EC-9368-BB78F21EA44E}">
      <dgm:prSet/>
      <dgm:spPr/>
      <dgm:t>
        <a:bodyPr/>
        <a:lstStyle/>
        <a:p>
          <a:endParaRPr lang="en-US"/>
        </a:p>
      </dgm:t>
    </dgm:pt>
    <dgm:pt modelId="{2E2EFA3F-821E-4591-95A4-0607414F3450}" type="sibTrans" cxnId="{C1E3EA78-C12E-42EC-9368-BB78F21EA44E}">
      <dgm:prSet/>
      <dgm:spPr/>
      <dgm:t>
        <a:bodyPr/>
        <a:lstStyle/>
        <a:p>
          <a:endParaRPr lang="en-US"/>
        </a:p>
      </dgm:t>
    </dgm:pt>
    <dgm:pt modelId="{8977C431-D535-4E93-9092-A67282F2322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i="0" baseline="0"/>
            <a:t>Kaggle – Various Datasets &amp; Competitions</a:t>
          </a:r>
          <a:br>
            <a:rPr lang="en-US" b="0" i="0" baseline="0"/>
          </a:br>
          <a:r>
            <a:rPr lang="en-US" b="0" i="0" baseline="0">
              <a:hlinkClick xmlns:r="http://schemas.openxmlformats.org/officeDocument/2006/relationships" r:id="rId2"/>
            </a:rPr>
            <a:t>https://www.kaggle.com</a:t>
          </a:r>
          <a:endParaRPr lang="en-US"/>
        </a:p>
      </dgm:t>
    </dgm:pt>
    <dgm:pt modelId="{0FD2D1D9-3065-4B81-9D3B-A007B67AA543}" type="parTrans" cxnId="{8A9B685E-43B3-4035-A226-91CCF7661EE6}">
      <dgm:prSet/>
      <dgm:spPr/>
      <dgm:t>
        <a:bodyPr/>
        <a:lstStyle/>
        <a:p>
          <a:endParaRPr lang="en-US"/>
        </a:p>
      </dgm:t>
    </dgm:pt>
    <dgm:pt modelId="{03A3D13E-4239-41E1-B2CB-9AF3F2228864}" type="sibTrans" cxnId="{8A9B685E-43B3-4035-A226-91CCF7661EE6}">
      <dgm:prSet/>
      <dgm:spPr/>
      <dgm:t>
        <a:bodyPr/>
        <a:lstStyle/>
        <a:p>
          <a:endParaRPr lang="en-US"/>
        </a:p>
      </dgm:t>
    </dgm:pt>
    <dgm:pt modelId="{C02CAE42-CD9A-49B5-90F0-0E884FC4EAA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i="0" baseline="0" dirty="0" err="1"/>
            <a:t>PyTorch</a:t>
          </a:r>
          <a:r>
            <a:rPr lang="en-US" b="1" i="0" baseline="0" dirty="0"/>
            <a:t> – Deep Learning Framework</a:t>
          </a:r>
          <a:br>
            <a:rPr lang="en-US" b="0" i="0" baseline="0" dirty="0"/>
          </a:br>
          <a:r>
            <a:rPr lang="en-US" b="0" i="0" baseline="0" dirty="0">
              <a:hlinkClick xmlns:r="http://schemas.openxmlformats.org/officeDocument/2006/relationships" r:id="rId3"/>
            </a:rPr>
            <a:t>https://pytorch.org</a:t>
          </a:r>
          <a:endParaRPr lang="en-US" dirty="0"/>
        </a:p>
      </dgm:t>
    </dgm:pt>
    <dgm:pt modelId="{295DE6C3-B345-41C7-A249-522A5CF4288D}" type="parTrans" cxnId="{3C398708-CA80-4018-A029-D2F265340803}">
      <dgm:prSet/>
      <dgm:spPr/>
      <dgm:t>
        <a:bodyPr/>
        <a:lstStyle/>
        <a:p>
          <a:endParaRPr lang="en-US"/>
        </a:p>
      </dgm:t>
    </dgm:pt>
    <dgm:pt modelId="{484839DD-5F31-44D1-893B-C658EA3E7DD0}" type="sibTrans" cxnId="{3C398708-CA80-4018-A029-D2F265340803}">
      <dgm:prSet/>
      <dgm:spPr/>
      <dgm:t>
        <a:bodyPr/>
        <a:lstStyle/>
        <a:p>
          <a:endParaRPr lang="en-US"/>
        </a:p>
      </dgm:t>
    </dgm:pt>
    <dgm:pt modelId="{F6D1979A-786A-471E-A488-28F25A310A6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i="0" baseline="0"/>
            <a:t>Grad-CAM: Visual Explanations from Deep Networks via Gradient-Based Localization</a:t>
          </a:r>
          <a:br>
            <a:rPr lang="en-US" b="0" i="0" baseline="0"/>
          </a:br>
          <a:r>
            <a:rPr lang="en-US" b="0" i="0" baseline="0"/>
            <a:t>Selvaraju, R.R., Cogswell, M., Das, A., et al. (2020)</a:t>
          </a:r>
          <a:br>
            <a:rPr lang="en-US" b="0" i="0" baseline="0"/>
          </a:br>
          <a:r>
            <a:rPr lang="en-US" b="0" i="1" baseline="0"/>
            <a:t>International Journal of Computer Vision, 128, 336–359.</a:t>
          </a:r>
          <a:endParaRPr lang="en-US"/>
        </a:p>
      </dgm:t>
    </dgm:pt>
    <dgm:pt modelId="{61AC670C-C0EE-4F81-800D-9703FFDD17D5}" type="parTrans" cxnId="{E85C4AC5-09F6-483D-87A9-C44F13EAAB56}">
      <dgm:prSet/>
      <dgm:spPr/>
      <dgm:t>
        <a:bodyPr/>
        <a:lstStyle/>
        <a:p>
          <a:endParaRPr lang="en-US"/>
        </a:p>
      </dgm:t>
    </dgm:pt>
    <dgm:pt modelId="{474F816E-41EB-4C2C-AEE6-48273DCF9E57}" type="sibTrans" cxnId="{E85C4AC5-09F6-483D-87A9-C44F13EAAB56}">
      <dgm:prSet/>
      <dgm:spPr/>
      <dgm:t>
        <a:bodyPr/>
        <a:lstStyle/>
        <a:p>
          <a:endParaRPr lang="en-US"/>
        </a:p>
      </dgm:t>
    </dgm:pt>
    <dgm:pt modelId="{7D9F5057-B4E8-4C97-B8F6-83B4E2094F90}" type="pres">
      <dgm:prSet presAssocID="{3A413772-7F96-493F-B5E3-2BD64291AC58}" presName="root" presStyleCnt="0">
        <dgm:presLayoutVars>
          <dgm:dir/>
          <dgm:resizeHandles val="exact"/>
        </dgm:presLayoutVars>
      </dgm:prSet>
      <dgm:spPr/>
    </dgm:pt>
    <dgm:pt modelId="{61D900E4-BB6F-4C67-88CD-A817A63CBF96}" type="pres">
      <dgm:prSet presAssocID="{59D2FE3D-8625-4683-A61A-EF4D300F23D5}" presName="compNode" presStyleCnt="0"/>
      <dgm:spPr/>
    </dgm:pt>
    <dgm:pt modelId="{B128B83D-4C2F-429E-A47F-86F1C67B428D}" type="pres">
      <dgm:prSet presAssocID="{59D2FE3D-8625-4683-A61A-EF4D300F23D5}" presName="bgRect" presStyleLbl="bgShp" presStyleIdx="0" presStyleCnt="4"/>
      <dgm:spPr/>
    </dgm:pt>
    <dgm:pt modelId="{C708C19C-5A41-43F3-8E24-1BEE098CCAC4}" type="pres">
      <dgm:prSet presAssocID="{59D2FE3D-8625-4683-A61A-EF4D300F23D5}" presName="iconRect" presStyleLbl="node1" presStyleIdx="0" presStyleCnt="4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C183480D-6AA5-4A3B-8C6D-675345ABD08A}" type="pres">
      <dgm:prSet presAssocID="{59D2FE3D-8625-4683-A61A-EF4D300F23D5}" presName="spaceRect" presStyleCnt="0"/>
      <dgm:spPr/>
    </dgm:pt>
    <dgm:pt modelId="{5F8213CD-A7BD-4713-9811-98D2B8245670}" type="pres">
      <dgm:prSet presAssocID="{59D2FE3D-8625-4683-A61A-EF4D300F23D5}" presName="parTx" presStyleLbl="revTx" presStyleIdx="0" presStyleCnt="4">
        <dgm:presLayoutVars>
          <dgm:chMax val="0"/>
          <dgm:chPref val="0"/>
        </dgm:presLayoutVars>
      </dgm:prSet>
      <dgm:spPr/>
    </dgm:pt>
    <dgm:pt modelId="{3D869122-2AC5-496A-885C-481E649B37D0}" type="pres">
      <dgm:prSet presAssocID="{2E2EFA3F-821E-4591-95A4-0607414F3450}" presName="sibTrans" presStyleCnt="0"/>
      <dgm:spPr/>
    </dgm:pt>
    <dgm:pt modelId="{8CB7D9BD-AE36-4054-87CE-75E82F2AC0ED}" type="pres">
      <dgm:prSet presAssocID="{8977C431-D535-4E93-9092-A67282F23225}" presName="compNode" presStyleCnt="0"/>
      <dgm:spPr/>
    </dgm:pt>
    <dgm:pt modelId="{D090C140-861C-472D-AE99-A49A006BF9FD}" type="pres">
      <dgm:prSet presAssocID="{8977C431-D535-4E93-9092-A67282F23225}" presName="bgRect" presStyleLbl="bgShp" presStyleIdx="1" presStyleCnt="4"/>
      <dgm:spPr/>
    </dgm:pt>
    <dgm:pt modelId="{2CB88C93-965C-4F37-B710-51BF699AF759}" type="pres">
      <dgm:prSet presAssocID="{8977C431-D535-4E93-9092-A67282F23225}" presName="iconRect" presStyleLbl="node1" presStyleIdx="1" presStyleCnt="4"/>
      <dgm:spPr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able"/>
        </a:ext>
      </dgm:extLst>
    </dgm:pt>
    <dgm:pt modelId="{66B9F54C-CB0A-4528-92C0-565EE8BAACB3}" type="pres">
      <dgm:prSet presAssocID="{8977C431-D535-4E93-9092-A67282F23225}" presName="spaceRect" presStyleCnt="0"/>
      <dgm:spPr/>
    </dgm:pt>
    <dgm:pt modelId="{10CB3DD8-813A-4643-874D-675703489E4E}" type="pres">
      <dgm:prSet presAssocID="{8977C431-D535-4E93-9092-A67282F23225}" presName="parTx" presStyleLbl="revTx" presStyleIdx="1" presStyleCnt="4">
        <dgm:presLayoutVars>
          <dgm:chMax val="0"/>
          <dgm:chPref val="0"/>
        </dgm:presLayoutVars>
      </dgm:prSet>
      <dgm:spPr/>
    </dgm:pt>
    <dgm:pt modelId="{8EE290E2-BEAA-44F9-B7FC-FFDCAC92EB03}" type="pres">
      <dgm:prSet presAssocID="{03A3D13E-4239-41E1-B2CB-9AF3F2228864}" presName="sibTrans" presStyleCnt="0"/>
      <dgm:spPr/>
    </dgm:pt>
    <dgm:pt modelId="{3D3A1A9E-A72A-4933-999E-D04C362F52CD}" type="pres">
      <dgm:prSet presAssocID="{C02CAE42-CD9A-49B5-90F0-0E884FC4EAAD}" presName="compNode" presStyleCnt="0"/>
      <dgm:spPr/>
    </dgm:pt>
    <dgm:pt modelId="{889B8198-14CD-45AE-B3D0-037EC7710A1F}" type="pres">
      <dgm:prSet presAssocID="{C02CAE42-CD9A-49B5-90F0-0E884FC4EAAD}" presName="bgRect" presStyleLbl="bgShp" presStyleIdx="2" presStyleCnt="4"/>
      <dgm:spPr/>
    </dgm:pt>
    <dgm:pt modelId="{15DD4DA6-6E05-4EEA-825A-E33F1CEF8951}" type="pres">
      <dgm:prSet presAssocID="{C02CAE42-CD9A-49B5-90F0-0E884FC4EAAD}" presName="iconRect" presStyleLbl="node1" presStyleIdx="2" presStyleCnt="4"/>
      <dgm:spPr>
        <a:blipFill>
          <a:blip xmlns:r="http://schemas.openxmlformats.org/officeDocument/2006/relationships"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3A077136-AD14-414B-988B-E992F6096FE0}" type="pres">
      <dgm:prSet presAssocID="{C02CAE42-CD9A-49B5-90F0-0E884FC4EAAD}" presName="spaceRect" presStyleCnt="0"/>
      <dgm:spPr/>
    </dgm:pt>
    <dgm:pt modelId="{5F0E5B08-BC5E-4931-B84C-F0137BC282F2}" type="pres">
      <dgm:prSet presAssocID="{C02CAE42-CD9A-49B5-90F0-0E884FC4EAAD}" presName="parTx" presStyleLbl="revTx" presStyleIdx="2" presStyleCnt="4">
        <dgm:presLayoutVars>
          <dgm:chMax val="0"/>
          <dgm:chPref val="0"/>
        </dgm:presLayoutVars>
      </dgm:prSet>
      <dgm:spPr/>
    </dgm:pt>
    <dgm:pt modelId="{B38921AE-A86C-4015-8F2F-1E7FECBD3985}" type="pres">
      <dgm:prSet presAssocID="{484839DD-5F31-44D1-893B-C658EA3E7DD0}" presName="sibTrans" presStyleCnt="0"/>
      <dgm:spPr/>
    </dgm:pt>
    <dgm:pt modelId="{DDFF3D85-AF4D-431D-AB43-1A0CC36664F7}" type="pres">
      <dgm:prSet presAssocID="{F6D1979A-786A-471E-A488-28F25A310A60}" presName="compNode" presStyleCnt="0"/>
      <dgm:spPr/>
    </dgm:pt>
    <dgm:pt modelId="{A47651B5-23DF-4D7F-A6E8-6AEF40ED881E}" type="pres">
      <dgm:prSet presAssocID="{F6D1979A-786A-471E-A488-28F25A310A60}" presName="bgRect" presStyleLbl="bgShp" presStyleIdx="3" presStyleCnt="4"/>
      <dgm:spPr/>
    </dgm:pt>
    <dgm:pt modelId="{6FAC24DD-F43E-4931-8B1D-41A70138C696}" type="pres">
      <dgm:prSet presAssocID="{F6D1979A-786A-471E-A488-28F25A310A60}" presName="iconRect" presStyleLbl="node1" presStyleIdx="3" presStyleCnt="4"/>
      <dgm:spPr>
        <a:blipFill>
          <a:blip xmlns:r="http://schemas.openxmlformats.org/officeDocument/2006/relationships"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iploma Roll"/>
        </a:ext>
      </dgm:extLst>
    </dgm:pt>
    <dgm:pt modelId="{883CD5CB-7B9E-48FF-85A9-9CB6376CD3B6}" type="pres">
      <dgm:prSet presAssocID="{F6D1979A-786A-471E-A488-28F25A310A60}" presName="spaceRect" presStyleCnt="0"/>
      <dgm:spPr/>
    </dgm:pt>
    <dgm:pt modelId="{F01A52C1-CDE7-4F01-870C-6A5472C380D1}" type="pres">
      <dgm:prSet presAssocID="{F6D1979A-786A-471E-A488-28F25A310A60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3C398708-CA80-4018-A029-D2F265340803}" srcId="{3A413772-7F96-493F-B5E3-2BD64291AC58}" destId="{C02CAE42-CD9A-49B5-90F0-0E884FC4EAAD}" srcOrd="2" destOrd="0" parTransId="{295DE6C3-B345-41C7-A249-522A5CF4288D}" sibTransId="{484839DD-5F31-44D1-893B-C658EA3E7DD0}"/>
    <dgm:cxn modelId="{8A9B685E-43B3-4035-A226-91CCF7661EE6}" srcId="{3A413772-7F96-493F-B5E3-2BD64291AC58}" destId="{8977C431-D535-4E93-9092-A67282F23225}" srcOrd="1" destOrd="0" parTransId="{0FD2D1D9-3065-4B81-9D3B-A007B67AA543}" sibTransId="{03A3D13E-4239-41E1-B2CB-9AF3F2228864}"/>
    <dgm:cxn modelId="{C1E3EA78-C12E-42EC-9368-BB78F21EA44E}" srcId="{3A413772-7F96-493F-B5E3-2BD64291AC58}" destId="{59D2FE3D-8625-4683-A61A-EF4D300F23D5}" srcOrd="0" destOrd="0" parTransId="{D5048A49-4C60-4F75-AFED-146DFE1A9564}" sibTransId="{2E2EFA3F-821E-4591-95A4-0607414F3450}"/>
    <dgm:cxn modelId="{BB1DCD7B-2979-4C30-BE3B-D72D87BBD4D9}" type="presOf" srcId="{3A413772-7F96-493F-B5E3-2BD64291AC58}" destId="{7D9F5057-B4E8-4C97-B8F6-83B4E2094F90}" srcOrd="0" destOrd="0" presId="urn:microsoft.com/office/officeart/2018/2/layout/IconVerticalSolidList"/>
    <dgm:cxn modelId="{906B6F92-6E7B-4DA3-B519-90E760021600}" type="presOf" srcId="{F6D1979A-786A-471E-A488-28F25A310A60}" destId="{F01A52C1-CDE7-4F01-870C-6A5472C380D1}" srcOrd="0" destOrd="0" presId="urn:microsoft.com/office/officeart/2018/2/layout/IconVerticalSolidList"/>
    <dgm:cxn modelId="{E85C4AC5-09F6-483D-87A9-C44F13EAAB56}" srcId="{3A413772-7F96-493F-B5E3-2BD64291AC58}" destId="{F6D1979A-786A-471E-A488-28F25A310A60}" srcOrd="3" destOrd="0" parTransId="{61AC670C-C0EE-4F81-800D-9703FFDD17D5}" sibTransId="{474F816E-41EB-4C2C-AEE6-48273DCF9E57}"/>
    <dgm:cxn modelId="{24281ED7-FB84-45DA-AAD2-4FAFAD00190A}" type="presOf" srcId="{59D2FE3D-8625-4683-A61A-EF4D300F23D5}" destId="{5F8213CD-A7BD-4713-9811-98D2B8245670}" srcOrd="0" destOrd="0" presId="urn:microsoft.com/office/officeart/2018/2/layout/IconVerticalSolidList"/>
    <dgm:cxn modelId="{1F2882DC-592A-4F06-B01D-5F17721059D3}" type="presOf" srcId="{8977C431-D535-4E93-9092-A67282F23225}" destId="{10CB3DD8-813A-4643-874D-675703489E4E}" srcOrd="0" destOrd="0" presId="urn:microsoft.com/office/officeart/2018/2/layout/IconVerticalSolidList"/>
    <dgm:cxn modelId="{691F58F3-CF3A-4525-A2AA-92CBD0A572CB}" type="presOf" srcId="{C02CAE42-CD9A-49B5-90F0-0E884FC4EAAD}" destId="{5F0E5B08-BC5E-4931-B84C-F0137BC282F2}" srcOrd="0" destOrd="0" presId="urn:microsoft.com/office/officeart/2018/2/layout/IconVerticalSolidList"/>
    <dgm:cxn modelId="{B69709B2-A864-47DE-B6F6-804F5FCBD676}" type="presParOf" srcId="{7D9F5057-B4E8-4C97-B8F6-83B4E2094F90}" destId="{61D900E4-BB6F-4C67-88CD-A817A63CBF96}" srcOrd="0" destOrd="0" presId="urn:microsoft.com/office/officeart/2018/2/layout/IconVerticalSolidList"/>
    <dgm:cxn modelId="{2D079AD5-C98B-4E88-89EE-835970B9EA46}" type="presParOf" srcId="{61D900E4-BB6F-4C67-88CD-A817A63CBF96}" destId="{B128B83D-4C2F-429E-A47F-86F1C67B428D}" srcOrd="0" destOrd="0" presId="urn:microsoft.com/office/officeart/2018/2/layout/IconVerticalSolidList"/>
    <dgm:cxn modelId="{2A304FE3-8908-40FF-9540-66A33C6D305C}" type="presParOf" srcId="{61D900E4-BB6F-4C67-88CD-A817A63CBF96}" destId="{C708C19C-5A41-43F3-8E24-1BEE098CCAC4}" srcOrd="1" destOrd="0" presId="urn:microsoft.com/office/officeart/2018/2/layout/IconVerticalSolidList"/>
    <dgm:cxn modelId="{B87017B7-3AF6-4464-B91C-576C49C5F954}" type="presParOf" srcId="{61D900E4-BB6F-4C67-88CD-A817A63CBF96}" destId="{C183480D-6AA5-4A3B-8C6D-675345ABD08A}" srcOrd="2" destOrd="0" presId="urn:microsoft.com/office/officeart/2018/2/layout/IconVerticalSolidList"/>
    <dgm:cxn modelId="{B15BB7E2-939F-410C-A37D-1BB0D7951739}" type="presParOf" srcId="{61D900E4-BB6F-4C67-88CD-A817A63CBF96}" destId="{5F8213CD-A7BD-4713-9811-98D2B8245670}" srcOrd="3" destOrd="0" presId="urn:microsoft.com/office/officeart/2018/2/layout/IconVerticalSolidList"/>
    <dgm:cxn modelId="{CDDAD3E9-209A-4C29-982C-C05A47778399}" type="presParOf" srcId="{7D9F5057-B4E8-4C97-B8F6-83B4E2094F90}" destId="{3D869122-2AC5-496A-885C-481E649B37D0}" srcOrd="1" destOrd="0" presId="urn:microsoft.com/office/officeart/2018/2/layout/IconVerticalSolidList"/>
    <dgm:cxn modelId="{0918876F-A0B1-4BB9-A3FC-6214D10BC830}" type="presParOf" srcId="{7D9F5057-B4E8-4C97-B8F6-83B4E2094F90}" destId="{8CB7D9BD-AE36-4054-87CE-75E82F2AC0ED}" srcOrd="2" destOrd="0" presId="urn:microsoft.com/office/officeart/2018/2/layout/IconVerticalSolidList"/>
    <dgm:cxn modelId="{BF7A7893-F440-4AE2-9F80-3D0E0B2447AD}" type="presParOf" srcId="{8CB7D9BD-AE36-4054-87CE-75E82F2AC0ED}" destId="{D090C140-861C-472D-AE99-A49A006BF9FD}" srcOrd="0" destOrd="0" presId="urn:microsoft.com/office/officeart/2018/2/layout/IconVerticalSolidList"/>
    <dgm:cxn modelId="{97C28B10-E46B-4CE0-BC69-0EC93FA23550}" type="presParOf" srcId="{8CB7D9BD-AE36-4054-87CE-75E82F2AC0ED}" destId="{2CB88C93-965C-4F37-B710-51BF699AF759}" srcOrd="1" destOrd="0" presId="urn:microsoft.com/office/officeart/2018/2/layout/IconVerticalSolidList"/>
    <dgm:cxn modelId="{361AD545-C90F-4685-A0D0-C1CA4FEB0A41}" type="presParOf" srcId="{8CB7D9BD-AE36-4054-87CE-75E82F2AC0ED}" destId="{66B9F54C-CB0A-4528-92C0-565EE8BAACB3}" srcOrd="2" destOrd="0" presId="urn:microsoft.com/office/officeart/2018/2/layout/IconVerticalSolidList"/>
    <dgm:cxn modelId="{BA44F9B2-C373-4DA9-9406-37AE55C6AA44}" type="presParOf" srcId="{8CB7D9BD-AE36-4054-87CE-75E82F2AC0ED}" destId="{10CB3DD8-813A-4643-874D-675703489E4E}" srcOrd="3" destOrd="0" presId="urn:microsoft.com/office/officeart/2018/2/layout/IconVerticalSolidList"/>
    <dgm:cxn modelId="{38AD0609-C576-46B7-B68F-8884F53CCEF1}" type="presParOf" srcId="{7D9F5057-B4E8-4C97-B8F6-83B4E2094F90}" destId="{8EE290E2-BEAA-44F9-B7FC-FFDCAC92EB03}" srcOrd="3" destOrd="0" presId="urn:microsoft.com/office/officeart/2018/2/layout/IconVerticalSolidList"/>
    <dgm:cxn modelId="{C3A14654-ABA6-4C38-9755-6EC2A151E636}" type="presParOf" srcId="{7D9F5057-B4E8-4C97-B8F6-83B4E2094F90}" destId="{3D3A1A9E-A72A-4933-999E-D04C362F52CD}" srcOrd="4" destOrd="0" presId="urn:microsoft.com/office/officeart/2018/2/layout/IconVerticalSolidList"/>
    <dgm:cxn modelId="{CC2671A2-1B81-4345-8492-110F9C7FB7A3}" type="presParOf" srcId="{3D3A1A9E-A72A-4933-999E-D04C362F52CD}" destId="{889B8198-14CD-45AE-B3D0-037EC7710A1F}" srcOrd="0" destOrd="0" presId="urn:microsoft.com/office/officeart/2018/2/layout/IconVerticalSolidList"/>
    <dgm:cxn modelId="{8B331030-3822-4E91-A078-2677B6A93707}" type="presParOf" srcId="{3D3A1A9E-A72A-4933-999E-D04C362F52CD}" destId="{15DD4DA6-6E05-4EEA-825A-E33F1CEF8951}" srcOrd="1" destOrd="0" presId="urn:microsoft.com/office/officeart/2018/2/layout/IconVerticalSolidList"/>
    <dgm:cxn modelId="{C16CCC69-2EF5-4051-B53C-8F40F13FFDA7}" type="presParOf" srcId="{3D3A1A9E-A72A-4933-999E-D04C362F52CD}" destId="{3A077136-AD14-414B-988B-E992F6096FE0}" srcOrd="2" destOrd="0" presId="urn:microsoft.com/office/officeart/2018/2/layout/IconVerticalSolidList"/>
    <dgm:cxn modelId="{BE58F7C8-F819-4831-A2C9-745B514DCEF2}" type="presParOf" srcId="{3D3A1A9E-A72A-4933-999E-D04C362F52CD}" destId="{5F0E5B08-BC5E-4931-B84C-F0137BC282F2}" srcOrd="3" destOrd="0" presId="urn:microsoft.com/office/officeart/2018/2/layout/IconVerticalSolidList"/>
    <dgm:cxn modelId="{5B42717E-B9D0-484F-B3E1-FF189EB4505E}" type="presParOf" srcId="{7D9F5057-B4E8-4C97-B8F6-83B4E2094F90}" destId="{B38921AE-A86C-4015-8F2F-1E7FECBD3985}" srcOrd="5" destOrd="0" presId="urn:microsoft.com/office/officeart/2018/2/layout/IconVerticalSolidList"/>
    <dgm:cxn modelId="{4E441D77-8774-434E-9F2E-A1CF7D71553E}" type="presParOf" srcId="{7D9F5057-B4E8-4C97-B8F6-83B4E2094F90}" destId="{DDFF3D85-AF4D-431D-AB43-1A0CC36664F7}" srcOrd="6" destOrd="0" presId="urn:microsoft.com/office/officeart/2018/2/layout/IconVerticalSolidList"/>
    <dgm:cxn modelId="{056ACFAB-427D-42E1-B2CA-56B4F20AD1F0}" type="presParOf" srcId="{DDFF3D85-AF4D-431D-AB43-1A0CC36664F7}" destId="{A47651B5-23DF-4D7F-A6E8-6AEF40ED881E}" srcOrd="0" destOrd="0" presId="urn:microsoft.com/office/officeart/2018/2/layout/IconVerticalSolidList"/>
    <dgm:cxn modelId="{CCBED455-D408-4DCF-BF6A-9C8438C50560}" type="presParOf" srcId="{DDFF3D85-AF4D-431D-AB43-1A0CC36664F7}" destId="{6FAC24DD-F43E-4931-8B1D-41A70138C696}" srcOrd="1" destOrd="0" presId="urn:microsoft.com/office/officeart/2018/2/layout/IconVerticalSolidList"/>
    <dgm:cxn modelId="{70567EE3-24A9-44BC-B738-AE847981764D}" type="presParOf" srcId="{DDFF3D85-AF4D-431D-AB43-1A0CC36664F7}" destId="{883CD5CB-7B9E-48FF-85A9-9CB6376CD3B6}" srcOrd="2" destOrd="0" presId="urn:microsoft.com/office/officeart/2018/2/layout/IconVerticalSolidList"/>
    <dgm:cxn modelId="{3C365548-DC8B-47D7-842E-EC751DE1119C}" type="presParOf" srcId="{DDFF3D85-AF4D-431D-AB43-1A0CC36664F7}" destId="{F01A52C1-CDE7-4F01-870C-6A5472C380D1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C8F0D86-2031-4409-ACB4-DF1574CC0017}">
      <dsp:nvSpPr>
        <dsp:cNvPr id="0" name=""/>
        <dsp:cNvSpPr/>
      </dsp:nvSpPr>
      <dsp:spPr>
        <a:xfrm>
          <a:off x="0" y="560"/>
          <a:ext cx="1065357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B8B7AA-36C4-4D73-8A7A-229DD89341AF}">
      <dsp:nvSpPr>
        <dsp:cNvPr id="0" name=""/>
        <dsp:cNvSpPr/>
      </dsp:nvSpPr>
      <dsp:spPr>
        <a:xfrm>
          <a:off x="0" y="560"/>
          <a:ext cx="10653579" cy="5103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0" i="0" kern="1200" baseline="0"/>
            <a:t>Introduction</a:t>
          </a:r>
          <a:endParaRPr lang="en-US" sz="2300" kern="1200"/>
        </a:p>
      </dsp:txBody>
      <dsp:txXfrm>
        <a:off x="0" y="560"/>
        <a:ext cx="10653579" cy="510300"/>
      </dsp:txXfrm>
    </dsp:sp>
    <dsp:sp modelId="{2D1DDD2A-0A83-49A8-AE59-B5C4635B1CF5}">
      <dsp:nvSpPr>
        <dsp:cNvPr id="0" name=""/>
        <dsp:cNvSpPr/>
      </dsp:nvSpPr>
      <dsp:spPr>
        <a:xfrm>
          <a:off x="0" y="510861"/>
          <a:ext cx="1065357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4A6F4C-6984-45CA-ACC6-03C26AA535EA}">
      <dsp:nvSpPr>
        <dsp:cNvPr id="0" name=""/>
        <dsp:cNvSpPr/>
      </dsp:nvSpPr>
      <dsp:spPr>
        <a:xfrm>
          <a:off x="0" y="510861"/>
          <a:ext cx="10653579" cy="5103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0" i="0" kern="1200" baseline="0"/>
            <a:t>Dataset Selection &amp; Preprocessing</a:t>
          </a:r>
          <a:endParaRPr lang="en-US" sz="2300" kern="1200"/>
        </a:p>
      </dsp:txBody>
      <dsp:txXfrm>
        <a:off x="0" y="510861"/>
        <a:ext cx="10653579" cy="510300"/>
      </dsp:txXfrm>
    </dsp:sp>
    <dsp:sp modelId="{ED488306-6E94-4315-A99B-5010325FE4A9}">
      <dsp:nvSpPr>
        <dsp:cNvPr id="0" name=""/>
        <dsp:cNvSpPr/>
      </dsp:nvSpPr>
      <dsp:spPr>
        <a:xfrm>
          <a:off x="0" y="1021162"/>
          <a:ext cx="1065357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FA1941-85D9-45EE-B870-15A5A0D306F3}">
      <dsp:nvSpPr>
        <dsp:cNvPr id="0" name=""/>
        <dsp:cNvSpPr/>
      </dsp:nvSpPr>
      <dsp:spPr>
        <a:xfrm>
          <a:off x="0" y="1021162"/>
          <a:ext cx="10653579" cy="5103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0" i="0" kern="1200" baseline="0"/>
            <a:t>Model Architecture</a:t>
          </a:r>
          <a:endParaRPr lang="en-US" sz="2300" kern="1200"/>
        </a:p>
      </dsp:txBody>
      <dsp:txXfrm>
        <a:off x="0" y="1021162"/>
        <a:ext cx="10653579" cy="510300"/>
      </dsp:txXfrm>
    </dsp:sp>
    <dsp:sp modelId="{9063EE56-6729-440D-A0CD-90803A7648EF}">
      <dsp:nvSpPr>
        <dsp:cNvPr id="0" name=""/>
        <dsp:cNvSpPr/>
      </dsp:nvSpPr>
      <dsp:spPr>
        <a:xfrm>
          <a:off x="0" y="1531462"/>
          <a:ext cx="1065357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063132-1865-41AE-89B1-F6FEDD2DA37E}">
      <dsp:nvSpPr>
        <dsp:cNvPr id="0" name=""/>
        <dsp:cNvSpPr/>
      </dsp:nvSpPr>
      <dsp:spPr>
        <a:xfrm>
          <a:off x="0" y="1531462"/>
          <a:ext cx="10653579" cy="5103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0" i="0" kern="1200" baseline="0"/>
            <a:t>Model Training</a:t>
          </a:r>
          <a:endParaRPr lang="en-US" sz="2300" kern="1200"/>
        </a:p>
      </dsp:txBody>
      <dsp:txXfrm>
        <a:off x="0" y="1531462"/>
        <a:ext cx="10653579" cy="510300"/>
      </dsp:txXfrm>
    </dsp:sp>
    <dsp:sp modelId="{6745B396-C7C6-4BAD-B66C-08365BF10032}">
      <dsp:nvSpPr>
        <dsp:cNvPr id="0" name=""/>
        <dsp:cNvSpPr/>
      </dsp:nvSpPr>
      <dsp:spPr>
        <a:xfrm>
          <a:off x="0" y="2041763"/>
          <a:ext cx="1065357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9ED1912-C20F-4057-83F4-300FA4952B77}">
      <dsp:nvSpPr>
        <dsp:cNvPr id="0" name=""/>
        <dsp:cNvSpPr/>
      </dsp:nvSpPr>
      <dsp:spPr>
        <a:xfrm>
          <a:off x="0" y="2041763"/>
          <a:ext cx="10653579" cy="5103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0" i="0" kern="1200" baseline="0"/>
            <a:t>Evaluation on Validation Data</a:t>
          </a:r>
          <a:endParaRPr lang="en-US" sz="2300" kern="1200"/>
        </a:p>
      </dsp:txBody>
      <dsp:txXfrm>
        <a:off x="0" y="2041763"/>
        <a:ext cx="10653579" cy="510300"/>
      </dsp:txXfrm>
    </dsp:sp>
    <dsp:sp modelId="{3D4A2E0F-A7CC-4DF2-8EF4-2DE893298A1B}">
      <dsp:nvSpPr>
        <dsp:cNvPr id="0" name=""/>
        <dsp:cNvSpPr/>
      </dsp:nvSpPr>
      <dsp:spPr>
        <a:xfrm>
          <a:off x="0" y="2552064"/>
          <a:ext cx="1065357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E81F5A7-02FA-4F87-BE60-67384D3A4832}">
      <dsp:nvSpPr>
        <dsp:cNvPr id="0" name=""/>
        <dsp:cNvSpPr/>
      </dsp:nvSpPr>
      <dsp:spPr>
        <a:xfrm>
          <a:off x="0" y="2552064"/>
          <a:ext cx="10653579" cy="5103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0" i="0" kern="1200" baseline="0"/>
            <a:t>Fine-Tuning and Iteration</a:t>
          </a:r>
          <a:endParaRPr lang="en-US" sz="2300" kern="1200"/>
        </a:p>
      </dsp:txBody>
      <dsp:txXfrm>
        <a:off x="0" y="2552064"/>
        <a:ext cx="10653579" cy="510300"/>
      </dsp:txXfrm>
    </dsp:sp>
    <dsp:sp modelId="{882A5833-30D2-4B53-8889-BB5321645E2A}">
      <dsp:nvSpPr>
        <dsp:cNvPr id="0" name=""/>
        <dsp:cNvSpPr/>
      </dsp:nvSpPr>
      <dsp:spPr>
        <a:xfrm>
          <a:off x="0" y="3062365"/>
          <a:ext cx="1065357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B96F33-47F7-46ED-A230-132A50838154}">
      <dsp:nvSpPr>
        <dsp:cNvPr id="0" name=""/>
        <dsp:cNvSpPr/>
      </dsp:nvSpPr>
      <dsp:spPr>
        <a:xfrm>
          <a:off x="0" y="3062365"/>
          <a:ext cx="10653579" cy="5103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0" i="0" kern="1200" baseline="0"/>
            <a:t>Final Model Testing</a:t>
          </a:r>
          <a:endParaRPr lang="en-US" sz="2300" kern="1200"/>
        </a:p>
      </dsp:txBody>
      <dsp:txXfrm>
        <a:off x="0" y="3062365"/>
        <a:ext cx="10653579" cy="510300"/>
      </dsp:txXfrm>
    </dsp:sp>
    <dsp:sp modelId="{869804E4-E456-4CF0-B2E6-47CBEC96C156}">
      <dsp:nvSpPr>
        <dsp:cNvPr id="0" name=""/>
        <dsp:cNvSpPr/>
      </dsp:nvSpPr>
      <dsp:spPr>
        <a:xfrm>
          <a:off x="0" y="3572665"/>
          <a:ext cx="1065357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D83130-CF0D-4B30-8E88-CFDF5BA7791F}">
      <dsp:nvSpPr>
        <dsp:cNvPr id="0" name=""/>
        <dsp:cNvSpPr/>
      </dsp:nvSpPr>
      <dsp:spPr>
        <a:xfrm>
          <a:off x="0" y="3572665"/>
          <a:ext cx="10653579" cy="5103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0" i="0" kern="1200" baseline="0" dirty="0"/>
            <a:t>GradCAM Visualization</a:t>
          </a:r>
          <a:endParaRPr lang="en-US" sz="2300" kern="1200" dirty="0"/>
        </a:p>
      </dsp:txBody>
      <dsp:txXfrm>
        <a:off x="0" y="3572665"/>
        <a:ext cx="10653579" cy="510300"/>
      </dsp:txXfrm>
    </dsp:sp>
    <dsp:sp modelId="{4290B742-B208-42DE-8500-3D5890154508}">
      <dsp:nvSpPr>
        <dsp:cNvPr id="0" name=""/>
        <dsp:cNvSpPr/>
      </dsp:nvSpPr>
      <dsp:spPr>
        <a:xfrm>
          <a:off x="0" y="4082966"/>
          <a:ext cx="1065357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B7A2ED1-58C5-4D10-904A-53A00E61A23D}">
      <dsp:nvSpPr>
        <dsp:cNvPr id="0" name=""/>
        <dsp:cNvSpPr/>
      </dsp:nvSpPr>
      <dsp:spPr>
        <a:xfrm>
          <a:off x="0" y="4082966"/>
          <a:ext cx="10653579" cy="5103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0" i="0" kern="1200" baseline="0"/>
            <a:t>Conclusion</a:t>
          </a:r>
          <a:endParaRPr lang="en-US" sz="2300" kern="1200"/>
        </a:p>
      </dsp:txBody>
      <dsp:txXfrm>
        <a:off x="0" y="4082966"/>
        <a:ext cx="10653579" cy="5103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4C32A7-F381-46BE-AB3B-1C33033EA78F}">
      <dsp:nvSpPr>
        <dsp:cNvPr id="0" name=""/>
        <dsp:cNvSpPr/>
      </dsp:nvSpPr>
      <dsp:spPr>
        <a:xfrm>
          <a:off x="3091790" y="808392"/>
          <a:ext cx="62287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22878" y="45720"/>
              </a:lnTo>
            </a:path>
          </a:pathLst>
        </a:custGeom>
        <a:noFill/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386892" y="850845"/>
        <a:ext cx="32673" cy="6534"/>
      </dsp:txXfrm>
    </dsp:sp>
    <dsp:sp modelId="{BD0ED3BE-81EE-4381-9646-1F64714F3A14}">
      <dsp:nvSpPr>
        <dsp:cNvPr id="0" name=""/>
        <dsp:cNvSpPr/>
      </dsp:nvSpPr>
      <dsp:spPr>
        <a:xfrm>
          <a:off x="252378" y="1748"/>
          <a:ext cx="2841211" cy="1704727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222" tIns="146138" rIns="139222" bIns="146138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baseline="0" dirty="0"/>
            <a:t>Build and train a CNN for classifying images from the Flowers102 dataset.</a:t>
          </a:r>
          <a:endParaRPr lang="en-US" sz="2000" kern="1200" dirty="0"/>
        </a:p>
      </dsp:txBody>
      <dsp:txXfrm>
        <a:off x="252378" y="1748"/>
        <a:ext cx="2841211" cy="1704727"/>
      </dsp:txXfrm>
    </dsp:sp>
    <dsp:sp modelId="{584012D0-BFC9-4F97-95CA-0F629450E650}">
      <dsp:nvSpPr>
        <dsp:cNvPr id="0" name=""/>
        <dsp:cNvSpPr/>
      </dsp:nvSpPr>
      <dsp:spPr>
        <a:xfrm>
          <a:off x="6586480" y="808392"/>
          <a:ext cx="62287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22878" y="45720"/>
              </a:lnTo>
            </a:path>
          </a:pathLst>
        </a:custGeom>
        <a:noFill/>
        <a:ln w="6350" cap="flat" cmpd="sng" algn="ctr">
          <a:solidFill>
            <a:schemeClr val="accent5">
              <a:hueOff val="3038109"/>
              <a:satOff val="-1368"/>
              <a:lumOff val="-1699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881583" y="850845"/>
        <a:ext cx="32673" cy="6534"/>
      </dsp:txXfrm>
    </dsp:sp>
    <dsp:sp modelId="{69B55022-F476-4B08-8839-D85CF8BB2169}">
      <dsp:nvSpPr>
        <dsp:cNvPr id="0" name=""/>
        <dsp:cNvSpPr/>
      </dsp:nvSpPr>
      <dsp:spPr>
        <a:xfrm>
          <a:off x="3747069" y="1748"/>
          <a:ext cx="2841211" cy="1704727"/>
        </a:xfrm>
        <a:prstGeom prst="rect">
          <a:avLst/>
        </a:prstGeom>
        <a:solidFill>
          <a:schemeClr val="accent5">
            <a:hueOff val="2278582"/>
            <a:satOff val="-1026"/>
            <a:lumOff val="-127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222" tIns="146138" rIns="139222" bIns="146138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i="0" kern="1200" baseline="0" dirty="0"/>
            <a:t>Key Goals:</a:t>
          </a:r>
          <a:endParaRPr lang="en-US" sz="2000" kern="1200" dirty="0"/>
        </a:p>
      </dsp:txBody>
      <dsp:txXfrm>
        <a:off x="3747069" y="1748"/>
        <a:ext cx="2841211" cy="1704727"/>
      </dsp:txXfrm>
    </dsp:sp>
    <dsp:sp modelId="{D7C8EF9D-0F60-4280-BF9B-6B05A452314B}">
      <dsp:nvSpPr>
        <dsp:cNvPr id="0" name=""/>
        <dsp:cNvSpPr/>
      </dsp:nvSpPr>
      <dsp:spPr>
        <a:xfrm>
          <a:off x="1672984" y="1704676"/>
          <a:ext cx="6989381" cy="622878"/>
        </a:xfrm>
        <a:custGeom>
          <a:avLst/>
          <a:gdLst/>
          <a:ahLst/>
          <a:cxnLst/>
          <a:rect l="0" t="0" r="0" b="0"/>
          <a:pathLst>
            <a:path>
              <a:moveTo>
                <a:pt x="6989381" y="0"/>
              </a:moveTo>
              <a:lnTo>
                <a:pt x="6989381" y="328539"/>
              </a:lnTo>
              <a:lnTo>
                <a:pt x="0" y="328539"/>
              </a:lnTo>
              <a:lnTo>
                <a:pt x="0" y="622878"/>
              </a:lnTo>
            </a:path>
          </a:pathLst>
        </a:custGeom>
        <a:noFill/>
        <a:ln w="6350" cap="flat" cmpd="sng" algn="ctr">
          <a:solidFill>
            <a:schemeClr val="accent5">
              <a:hueOff val="6076219"/>
              <a:satOff val="-2736"/>
              <a:lumOff val="-3398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992178" y="2012848"/>
        <a:ext cx="350993" cy="6534"/>
      </dsp:txXfrm>
    </dsp:sp>
    <dsp:sp modelId="{4C15A0C8-2247-43A1-8F4D-0D20B5204080}">
      <dsp:nvSpPr>
        <dsp:cNvPr id="0" name=""/>
        <dsp:cNvSpPr/>
      </dsp:nvSpPr>
      <dsp:spPr>
        <a:xfrm>
          <a:off x="7241759" y="1748"/>
          <a:ext cx="2841211" cy="1704727"/>
        </a:xfrm>
        <a:prstGeom prst="rect">
          <a:avLst/>
        </a:prstGeom>
        <a:solidFill>
          <a:schemeClr val="accent5">
            <a:hueOff val="4557164"/>
            <a:satOff val="-2052"/>
            <a:lumOff val="-254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222" tIns="146138" rIns="139222" bIns="146138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baseline="0"/>
            <a:t>Robust data preprocessing and augmentation.</a:t>
          </a:r>
          <a:endParaRPr lang="en-US" sz="2000" kern="1200"/>
        </a:p>
      </dsp:txBody>
      <dsp:txXfrm>
        <a:off x="7241759" y="1748"/>
        <a:ext cx="2841211" cy="1704727"/>
      </dsp:txXfrm>
    </dsp:sp>
    <dsp:sp modelId="{8F4529F0-2AC8-4F93-97CA-5C55B502C494}">
      <dsp:nvSpPr>
        <dsp:cNvPr id="0" name=""/>
        <dsp:cNvSpPr/>
      </dsp:nvSpPr>
      <dsp:spPr>
        <a:xfrm>
          <a:off x="3091790" y="3166598"/>
          <a:ext cx="62287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22878" y="45720"/>
              </a:lnTo>
            </a:path>
          </a:pathLst>
        </a:custGeom>
        <a:noFill/>
        <a:ln w="6350" cap="flat" cmpd="sng" algn="ctr">
          <a:solidFill>
            <a:schemeClr val="accent5">
              <a:hueOff val="9114327"/>
              <a:satOff val="-4104"/>
              <a:lumOff val="-5097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386892" y="3209051"/>
        <a:ext cx="32673" cy="6534"/>
      </dsp:txXfrm>
    </dsp:sp>
    <dsp:sp modelId="{58E330E4-17B6-4567-ACEE-660802FE4359}">
      <dsp:nvSpPr>
        <dsp:cNvPr id="0" name=""/>
        <dsp:cNvSpPr/>
      </dsp:nvSpPr>
      <dsp:spPr>
        <a:xfrm>
          <a:off x="252378" y="2359954"/>
          <a:ext cx="2841211" cy="1704727"/>
        </a:xfrm>
        <a:prstGeom prst="rect">
          <a:avLst/>
        </a:prstGeom>
        <a:solidFill>
          <a:schemeClr val="accent5">
            <a:hueOff val="6835746"/>
            <a:satOff val="-3078"/>
            <a:lumOff val="-382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222" tIns="146138" rIns="139222" bIns="146138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baseline="0"/>
            <a:t>Effective model training with early stopping and fine-tuning.</a:t>
          </a:r>
          <a:endParaRPr lang="en-US" sz="2000" kern="1200"/>
        </a:p>
      </dsp:txBody>
      <dsp:txXfrm>
        <a:off x="252378" y="2359954"/>
        <a:ext cx="2841211" cy="1704727"/>
      </dsp:txXfrm>
    </dsp:sp>
    <dsp:sp modelId="{B75717F4-75D6-45A4-8DF4-F3E61CA36BD5}">
      <dsp:nvSpPr>
        <dsp:cNvPr id="0" name=""/>
        <dsp:cNvSpPr/>
      </dsp:nvSpPr>
      <dsp:spPr>
        <a:xfrm>
          <a:off x="3747069" y="2359954"/>
          <a:ext cx="2841211" cy="1704727"/>
        </a:xfrm>
        <a:prstGeom prst="rect">
          <a:avLst/>
        </a:prstGeom>
        <a:solidFill>
          <a:schemeClr val="accent5">
            <a:hueOff val="9114327"/>
            <a:satOff val="-4104"/>
            <a:lumOff val="-509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222" tIns="146138" rIns="139222" bIns="146138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baseline="0" dirty="0"/>
            <a:t>Comprehensive evaluation and model interpretability using GradCAM.</a:t>
          </a:r>
          <a:endParaRPr lang="en-US" sz="2000" kern="1200" dirty="0"/>
        </a:p>
      </dsp:txBody>
      <dsp:txXfrm>
        <a:off x="3747069" y="2359954"/>
        <a:ext cx="2841211" cy="170472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4BB7BC-AFC7-44A7-BD7A-0504194EFAE2}">
      <dsp:nvSpPr>
        <dsp:cNvPr id="0" name=""/>
        <dsp:cNvSpPr/>
      </dsp:nvSpPr>
      <dsp:spPr>
        <a:xfrm>
          <a:off x="0" y="315108"/>
          <a:ext cx="4307527" cy="58967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400" b="1" kern="1200"/>
            <a:t>Training Setup:</a:t>
          </a:r>
          <a:endParaRPr lang="en-US" sz="2400" kern="1200"/>
        </a:p>
      </dsp:txBody>
      <dsp:txXfrm>
        <a:off x="28786" y="343894"/>
        <a:ext cx="4249955" cy="532107"/>
      </dsp:txXfrm>
    </dsp:sp>
    <dsp:sp modelId="{4C07C0D3-EA0F-430D-9BFB-6A6798C8669D}">
      <dsp:nvSpPr>
        <dsp:cNvPr id="0" name=""/>
        <dsp:cNvSpPr/>
      </dsp:nvSpPr>
      <dsp:spPr>
        <a:xfrm>
          <a:off x="0" y="904787"/>
          <a:ext cx="4307527" cy="1242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6764" tIns="30480" rIns="170688" bIns="30480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CA" sz="1900" kern="1200"/>
            <a:t>Loss Function: CrossEntropyLoss</a:t>
          </a:r>
          <a:endParaRPr lang="en-US" sz="1900" kern="120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CA" sz="1900" kern="1200"/>
            <a:t>Optimizer: Adam</a:t>
          </a:r>
          <a:endParaRPr lang="en-US" sz="1900" kern="120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CA" sz="1900" kern="1200"/>
            <a:t>Early Stopping: Monitors validation loss</a:t>
          </a:r>
          <a:endParaRPr lang="en-US" sz="1900" kern="1200"/>
        </a:p>
      </dsp:txBody>
      <dsp:txXfrm>
        <a:off x="0" y="904787"/>
        <a:ext cx="4307527" cy="1242000"/>
      </dsp:txXfrm>
    </dsp:sp>
    <dsp:sp modelId="{21C85E29-4BF9-462A-BC64-39AC5323B779}">
      <dsp:nvSpPr>
        <dsp:cNvPr id="0" name=""/>
        <dsp:cNvSpPr/>
      </dsp:nvSpPr>
      <dsp:spPr>
        <a:xfrm>
          <a:off x="0" y="2146788"/>
          <a:ext cx="4307527" cy="58967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400" b="1" kern="1200"/>
            <a:t>Training Process:</a:t>
          </a:r>
          <a:endParaRPr lang="en-US" sz="2400" kern="1200"/>
        </a:p>
      </dsp:txBody>
      <dsp:txXfrm>
        <a:off x="28786" y="2175574"/>
        <a:ext cx="4249955" cy="532107"/>
      </dsp:txXfrm>
    </dsp:sp>
    <dsp:sp modelId="{B38E7A87-9DCB-43A4-B12F-7DBF259C441B}">
      <dsp:nvSpPr>
        <dsp:cNvPr id="0" name=""/>
        <dsp:cNvSpPr/>
      </dsp:nvSpPr>
      <dsp:spPr>
        <a:xfrm>
          <a:off x="0" y="2736467"/>
          <a:ext cx="4307527" cy="14655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6764" tIns="30480" rIns="170688" bIns="30480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CA" sz="1900" kern="1200"/>
            <a:t>Epoch-by-epoch training with logging of training loss and accuracy</a:t>
          </a:r>
          <a:endParaRPr lang="en-US" sz="1900" kern="120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CA" sz="1900" kern="1200"/>
            <a:t>Validation performed each epoch to track model performance</a:t>
          </a:r>
          <a:endParaRPr lang="en-US" sz="1900" kern="1200"/>
        </a:p>
      </dsp:txBody>
      <dsp:txXfrm>
        <a:off x="0" y="2736467"/>
        <a:ext cx="4307527" cy="146556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C6BB139-3AD7-4AA6-B286-94B1E8058C3F}">
      <dsp:nvSpPr>
        <dsp:cNvPr id="0" name=""/>
        <dsp:cNvSpPr/>
      </dsp:nvSpPr>
      <dsp:spPr>
        <a:xfrm>
          <a:off x="0" y="4520"/>
          <a:ext cx="6949440" cy="96293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8FBB89F-55BD-4708-93B9-C1AA8901587B}">
      <dsp:nvSpPr>
        <dsp:cNvPr id="0" name=""/>
        <dsp:cNvSpPr/>
      </dsp:nvSpPr>
      <dsp:spPr>
        <a:xfrm>
          <a:off x="291287" y="221180"/>
          <a:ext cx="529613" cy="52961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951424-69CF-4D4A-9D05-E0A21F7CE502}">
      <dsp:nvSpPr>
        <dsp:cNvPr id="0" name=""/>
        <dsp:cNvSpPr/>
      </dsp:nvSpPr>
      <dsp:spPr>
        <a:xfrm>
          <a:off x="1112187" y="4520"/>
          <a:ext cx="5837252" cy="9629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910" tIns="101910" rIns="101910" bIns="10191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i="0" kern="1200" baseline="0"/>
            <a:t>Techniques Used:</a:t>
          </a:r>
          <a:endParaRPr lang="en-US" sz="1800" kern="1200"/>
        </a:p>
      </dsp:txBody>
      <dsp:txXfrm>
        <a:off x="1112187" y="4520"/>
        <a:ext cx="5837252" cy="962932"/>
      </dsp:txXfrm>
    </dsp:sp>
    <dsp:sp modelId="{6B212801-8A5C-4602-897D-8E2B29FC3B52}">
      <dsp:nvSpPr>
        <dsp:cNvPr id="0" name=""/>
        <dsp:cNvSpPr/>
      </dsp:nvSpPr>
      <dsp:spPr>
        <a:xfrm>
          <a:off x="0" y="1208186"/>
          <a:ext cx="6949440" cy="96293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71B1636-B5F6-4CBA-B3D8-4D3CA8A95B5B}">
      <dsp:nvSpPr>
        <dsp:cNvPr id="0" name=""/>
        <dsp:cNvSpPr/>
      </dsp:nvSpPr>
      <dsp:spPr>
        <a:xfrm>
          <a:off x="291287" y="1424846"/>
          <a:ext cx="529613" cy="52961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F4AA07-528C-4222-9298-1D6AE1EF1BD2}">
      <dsp:nvSpPr>
        <dsp:cNvPr id="0" name=""/>
        <dsp:cNvSpPr/>
      </dsp:nvSpPr>
      <dsp:spPr>
        <a:xfrm>
          <a:off x="1112187" y="1208186"/>
          <a:ext cx="5837252" cy="9629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910" tIns="101910" rIns="101910" bIns="10191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baseline="0"/>
            <a:t>Learning rate scheduler (e.g., ReduceLROnPlateau) to lower the learning rate when improvement stalls</a:t>
          </a:r>
          <a:endParaRPr lang="en-US" sz="1800" kern="1200"/>
        </a:p>
      </dsp:txBody>
      <dsp:txXfrm>
        <a:off x="1112187" y="1208186"/>
        <a:ext cx="5837252" cy="962932"/>
      </dsp:txXfrm>
    </dsp:sp>
    <dsp:sp modelId="{01040FE0-3B6A-4067-B0B3-28F2DCE5B656}">
      <dsp:nvSpPr>
        <dsp:cNvPr id="0" name=""/>
        <dsp:cNvSpPr/>
      </dsp:nvSpPr>
      <dsp:spPr>
        <a:xfrm>
          <a:off x="0" y="2411852"/>
          <a:ext cx="6949440" cy="96293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8105243-B963-48D9-8C62-2D91C6338148}">
      <dsp:nvSpPr>
        <dsp:cNvPr id="0" name=""/>
        <dsp:cNvSpPr/>
      </dsp:nvSpPr>
      <dsp:spPr>
        <a:xfrm>
          <a:off x="291287" y="2628512"/>
          <a:ext cx="529613" cy="52961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4614B2-8EB0-4327-AA37-5CDBDB6D406F}">
      <dsp:nvSpPr>
        <dsp:cNvPr id="0" name=""/>
        <dsp:cNvSpPr/>
      </dsp:nvSpPr>
      <dsp:spPr>
        <a:xfrm>
          <a:off x="1112187" y="2411852"/>
          <a:ext cx="5837252" cy="9629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910" tIns="101910" rIns="101910" bIns="10191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baseline="0"/>
            <a:t>Hyperparameter adjustments (e.g., learning rate, dropout) based on evaluation</a:t>
          </a:r>
          <a:endParaRPr lang="en-US" sz="1800" kern="1200"/>
        </a:p>
      </dsp:txBody>
      <dsp:txXfrm>
        <a:off x="1112187" y="2411852"/>
        <a:ext cx="5837252" cy="962932"/>
      </dsp:txXfrm>
    </dsp:sp>
    <dsp:sp modelId="{88A53D3E-C81D-4922-9832-47C94AC2C67A}">
      <dsp:nvSpPr>
        <dsp:cNvPr id="0" name=""/>
        <dsp:cNvSpPr/>
      </dsp:nvSpPr>
      <dsp:spPr>
        <a:xfrm>
          <a:off x="0" y="3615518"/>
          <a:ext cx="6949440" cy="96293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4BBBE9B-A18D-44FD-86B5-743A291BC3A4}">
      <dsp:nvSpPr>
        <dsp:cNvPr id="0" name=""/>
        <dsp:cNvSpPr/>
      </dsp:nvSpPr>
      <dsp:spPr>
        <a:xfrm>
          <a:off x="291287" y="3832178"/>
          <a:ext cx="529613" cy="52961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4597AA-2EA5-40D8-ABCA-6049E85E0CC2}">
      <dsp:nvSpPr>
        <dsp:cNvPr id="0" name=""/>
        <dsp:cNvSpPr/>
      </dsp:nvSpPr>
      <dsp:spPr>
        <a:xfrm>
          <a:off x="1112187" y="3615518"/>
          <a:ext cx="5837252" cy="9629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910" tIns="101910" rIns="101910" bIns="10191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i="0" kern="1200" baseline="0"/>
            <a:t>Outcome:</a:t>
          </a:r>
          <a:endParaRPr lang="en-US" sz="1800" kern="1200"/>
        </a:p>
      </dsp:txBody>
      <dsp:txXfrm>
        <a:off x="1112187" y="3615518"/>
        <a:ext cx="5837252" cy="962932"/>
      </dsp:txXfrm>
    </dsp:sp>
    <dsp:sp modelId="{B25AE6AD-4D77-4028-8D0A-463BC2ED655D}">
      <dsp:nvSpPr>
        <dsp:cNvPr id="0" name=""/>
        <dsp:cNvSpPr/>
      </dsp:nvSpPr>
      <dsp:spPr>
        <a:xfrm>
          <a:off x="0" y="4819184"/>
          <a:ext cx="6949440" cy="96293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23933C4-89BB-4AE4-B9EF-5C34917354F4}">
      <dsp:nvSpPr>
        <dsp:cNvPr id="0" name=""/>
        <dsp:cNvSpPr/>
      </dsp:nvSpPr>
      <dsp:spPr>
        <a:xfrm>
          <a:off x="291287" y="5035844"/>
          <a:ext cx="529613" cy="529613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293274-FFA2-4090-AFA0-BA01C28B8009}">
      <dsp:nvSpPr>
        <dsp:cNvPr id="0" name=""/>
        <dsp:cNvSpPr/>
      </dsp:nvSpPr>
      <dsp:spPr>
        <a:xfrm>
          <a:off x="1112187" y="4819184"/>
          <a:ext cx="5837252" cy="9629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910" tIns="101910" rIns="101910" bIns="10191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baseline="0"/>
            <a:t>Iterative improvements until satisfactory performance is achieved</a:t>
          </a:r>
          <a:endParaRPr lang="en-US" sz="1800" kern="1200"/>
        </a:p>
      </dsp:txBody>
      <dsp:txXfrm>
        <a:off x="1112187" y="4819184"/>
        <a:ext cx="5837252" cy="96293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D8BE0BA-5DF9-49FE-B9C0-34680A776138}">
      <dsp:nvSpPr>
        <dsp:cNvPr id="0" name=""/>
        <dsp:cNvSpPr/>
      </dsp:nvSpPr>
      <dsp:spPr>
        <a:xfrm>
          <a:off x="0" y="0"/>
          <a:ext cx="4983036" cy="122895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i="0" kern="1200" baseline="0"/>
            <a:t>Testing Approach:</a:t>
          </a:r>
          <a:endParaRPr lang="en-US" sz="2100" kern="1200"/>
        </a:p>
      </dsp:txBody>
      <dsp:txXfrm>
        <a:off x="35995" y="35995"/>
        <a:ext cx="3656899" cy="1156963"/>
      </dsp:txXfrm>
    </dsp:sp>
    <dsp:sp modelId="{2034537E-A9CF-4C99-80DD-A6A77B47DBC7}">
      <dsp:nvSpPr>
        <dsp:cNvPr id="0" name=""/>
        <dsp:cNvSpPr/>
      </dsp:nvSpPr>
      <dsp:spPr>
        <a:xfrm>
          <a:off x="439679" y="1433779"/>
          <a:ext cx="4983036" cy="122895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0" i="0" kern="1200" baseline="0"/>
            <a:t>Evaluate the final, fine-tuned model on the held-out test dataset</a:t>
          </a:r>
          <a:endParaRPr lang="en-US" sz="2100" kern="1200"/>
        </a:p>
      </dsp:txBody>
      <dsp:txXfrm>
        <a:off x="475674" y="1469774"/>
        <a:ext cx="3672547" cy="1156963"/>
      </dsp:txXfrm>
    </dsp:sp>
    <dsp:sp modelId="{0A197537-2C03-4664-A8E3-F14175F265FB}">
      <dsp:nvSpPr>
        <dsp:cNvPr id="0" name=""/>
        <dsp:cNvSpPr/>
      </dsp:nvSpPr>
      <dsp:spPr>
        <a:xfrm>
          <a:off x="879359" y="2867558"/>
          <a:ext cx="4983036" cy="122895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0" i="0" kern="1200" baseline="0"/>
            <a:t>Compute test loss, accuracy, and generate a detailed classification report</a:t>
          </a:r>
          <a:endParaRPr lang="en-US" sz="2100" kern="1200"/>
        </a:p>
      </dsp:txBody>
      <dsp:txXfrm>
        <a:off x="915354" y="2903553"/>
        <a:ext cx="3672547" cy="1156963"/>
      </dsp:txXfrm>
    </dsp:sp>
    <dsp:sp modelId="{10F940ED-6DDC-4676-956E-45B63915F7E7}">
      <dsp:nvSpPr>
        <dsp:cNvPr id="0" name=""/>
        <dsp:cNvSpPr/>
      </dsp:nvSpPr>
      <dsp:spPr>
        <a:xfrm>
          <a:off x="4184216" y="931956"/>
          <a:ext cx="798819" cy="798819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4363950" y="931956"/>
        <a:ext cx="439351" cy="601111"/>
      </dsp:txXfrm>
    </dsp:sp>
    <dsp:sp modelId="{3FB8E0D3-0297-457B-8523-EE03C96FBA9B}">
      <dsp:nvSpPr>
        <dsp:cNvPr id="0" name=""/>
        <dsp:cNvSpPr/>
      </dsp:nvSpPr>
      <dsp:spPr>
        <a:xfrm>
          <a:off x="4623896" y="2357542"/>
          <a:ext cx="798819" cy="798819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4803630" y="2357542"/>
        <a:ext cx="439351" cy="601111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D98E34A-6746-4768-AAC3-75D9457FDE1A}">
      <dsp:nvSpPr>
        <dsp:cNvPr id="0" name=""/>
        <dsp:cNvSpPr/>
      </dsp:nvSpPr>
      <dsp:spPr>
        <a:xfrm>
          <a:off x="0" y="94895"/>
          <a:ext cx="6140461" cy="3931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rgbClr val="FFC000"/>
              </a:solidFill>
            </a:rPr>
            <a:t>Final Test Results</a:t>
          </a:r>
          <a:endParaRPr lang="en-US" sz="1600" kern="1200" dirty="0">
            <a:solidFill>
              <a:srgbClr val="FFC000"/>
            </a:solidFill>
          </a:endParaRPr>
        </a:p>
      </dsp:txBody>
      <dsp:txXfrm>
        <a:off x="19191" y="114086"/>
        <a:ext cx="6102079" cy="354738"/>
      </dsp:txXfrm>
    </dsp:sp>
    <dsp:sp modelId="{44F7195F-608C-451A-AD5B-0C04D68241C0}">
      <dsp:nvSpPr>
        <dsp:cNvPr id="0" name=""/>
        <dsp:cNvSpPr/>
      </dsp:nvSpPr>
      <dsp:spPr>
        <a:xfrm>
          <a:off x="0" y="534095"/>
          <a:ext cx="6140461" cy="3931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Test Accuracy:</a:t>
          </a:r>
          <a:r>
            <a:rPr lang="en-US" sz="1600" kern="1200"/>
            <a:t> 67.39%</a:t>
          </a:r>
        </a:p>
      </dsp:txBody>
      <dsp:txXfrm>
        <a:off x="19191" y="553286"/>
        <a:ext cx="6102079" cy="354738"/>
      </dsp:txXfrm>
    </dsp:sp>
    <dsp:sp modelId="{E19A5E96-32A1-4C76-871F-E26E32B88ED9}">
      <dsp:nvSpPr>
        <dsp:cNvPr id="0" name=""/>
        <dsp:cNvSpPr/>
      </dsp:nvSpPr>
      <dsp:spPr>
        <a:xfrm>
          <a:off x="0" y="973295"/>
          <a:ext cx="6140461" cy="3931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Test Loss:</a:t>
          </a:r>
          <a:r>
            <a:rPr lang="en-US" sz="1600" kern="1200"/>
            <a:t> 1.0569</a:t>
          </a:r>
        </a:p>
      </dsp:txBody>
      <dsp:txXfrm>
        <a:off x="19191" y="992486"/>
        <a:ext cx="6102079" cy="354738"/>
      </dsp:txXfrm>
    </dsp:sp>
    <dsp:sp modelId="{584DCF32-151D-4EB6-B802-A8C940C20772}">
      <dsp:nvSpPr>
        <dsp:cNvPr id="0" name=""/>
        <dsp:cNvSpPr/>
      </dsp:nvSpPr>
      <dsp:spPr>
        <a:xfrm>
          <a:off x="0" y="1412495"/>
          <a:ext cx="6140461" cy="3931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Macro Avg F1-Score:</a:t>
          </a:r>
          <a:r>
            <a:rPr lang="en-US" sz="1600" kern="1200"/>
            <a:t> 62.39%</a:t>
          </a:r>
        </a:p>
      </dsp:txBody>
      <dsp:txXfrm>
        <a:off x="19191" y="1431686"/>
        <a:ext cx="6102079" cy="354738"/>
      </dsp:txXfrm>
    </dsp:sp>
    <dsp:sp modelId="{255A46FD-5A8E-4525-9131-3531AAC0A45A}">
      <dsp:nvSpPr>
        <dsp:cNvPr id="0" name=""/>
        <dsp:cNvSpPr/>
      </dsp:nvSpPr>
      <dsp:spPr>
        <a:xfrm>
          <a:off x="0" y="1851696"/>
          <a:ext cx="6140461" cy="3931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Weighted Avg F1-Score:</a:t>
          </a:r>
          <a:r>
            <a:rPr lang="en-US" sz="1600" kern="1200"/>
            <a:t> 65.89%</a:t>
          </a:r>
        </a:p>
      </dsp:txBody>
      <dsp:txXfrm>
        <a:off x="19191" y="1870887"/>
        <a:ext cx="6102079" cy="354738"/>
      </dsp:txXfrm>
    </dsp:sp>
    <dsp:sp modelId="{FDE054DE-D738-41D9-98E7-736E42DE2753}">
      <dsp:nvSpPr>
        <dsp:cNvPr id="0" name=""/>
        <dsp:cNvSpPr/>
      </dsp:nvSpPr>
      <dsp:spPr>
        <a:xfrm>
          <a:off x="0" y="2290896"/>
          <a:ext cx="6140461" cy="3931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rgbClr val="FFC000"/>
              </a:solidFill>
            </a:rPr>
            <a:t>Validation Results</a:t>
          </a:r>
          <a:endParaRPr lang="en-US" sz="1600" kern="1200" dirty="0">
            <a:solidFill>
              <a:srgbClr val="FFC000"/>
            </a:solidFill>
          </a:endParaRPr>
        </a:p>
      </dsp:txBody>
      <dsp:txXfrm>
        <a:off x="19191" y="2310087"/>
        <a:ext cx="6102079" cy="354738"/>
      </dsp:txXfrm>
    </dsp:sp>
    <dsp:sp modelId="{22278D4C-05E1-4876-9BAA-79EBADCC8F28}">
      <dsp:nvSpPr>
        <dsp:cNvPr id="0" name=""/>
        <dsp:cNvSpPr/>
      </dsp:nvSpPr>
      <dsp:spPr>
        <a:xfrm>
          <a:off x="0" y="2730096"/>
          <a:ext cx="6140461" cy="3931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Validation Accuracy:</a:t>
          </a:r>
          <a:r>
            <a:rPr lang="en-US" sz="1600" kern="1200"/>
            <a:t> 70.00%</a:t>
          </a:r>
        </a:p>
      </dsp:txBody>
      <dsp:txXfrm>
        <a:off x="19191" y="2749287"/>
        <a:ext cx="6102079" cy="354738"/>
      </dsp:txXfrm>
    </dsp:sp>
    <dsp:sp modelId="{21C25626-995D-4CAB-9804-9FB702DC741E}">
      <dsp:nvSpPr>
        <dsp:cNvPr id="0" name=""/>
        <dsp:cNvSpPr/>
      </dsp:nvSpPr>
      <dsp:spPr>
        <a:xfrm>
          <a:off x="0" y="3169296"/>
          <a:ext cx="6140461" cy="3931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Macro Avg F1-Score:</a:t>
          </a:r>
          <a:r>
            <a:rPr lang="en-US" sz="1600" kern="1200"/>
            <a:t> 66.12%</a:t>
          </a:r>
        </a:p>
      </dsp:txBody>
      <dsp:txXfrm>
        <a:off x="19191" y="3188487"/>
        <a:ext cx="6102079" cy="354738"/>
      </dsp:txXfrm>
    </dsp:sp>
    <dsp:sp modelId="{8A9D3577-B0BF-44D6-9847-6EBB7CA02E79}">
      <dsp:nvSpPr>
        <dsp:cNvPr id="0" name=""/>
        <dsp:cNvSpPr/>
      </dsp:nvSpPr>
      <dsp:spPr>
        <a:xfrm>
          <a:off x="0" y="3608496"/>
          <a:ext cx="6140461" cy="3931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Weighted Avg F1-Score:</a:t>
          </a:r>
          <a:r>
            <a:rPr lang="en-US" sz="1600" kern="1200"/>
            <a:t> 66.12%</a:t>
          </a:r>
        </a:p>
      </dsp:txBody>
      <dsp:txXfrm>
        <a:off x="19191" y="3627687"/>
        <a:ext cx="6102079" cy="354738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128B83D-4C2F-429E-A47F-86F1C67B428D}">
      <dsp:nvSpPr>
        <dsp:cNvPr id="0" name=""/>
        <dsp:cNvSpPr/>
      </dsp:nvSpPr>
      <dsp:spPr>
        <a:xfrm>
          <a:off x="0" y="1906"/>
          <a:ext cx="10653579" cy="96631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708C19C-5A41-43F3-8E24-1BEE098CCAC4}">
      <dsp:nvSpPr>
        <dsp:cNvPr id="0" name=""/>
        <dsp:cNvSpPr/>
      </dsp:nvSpPr>
      <dsp:spPr>
        <a:xfrm>
          <a:off x="292311" y="219328"/>
          <a:ext cx="531475" cy="53147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8213CD-A7BD-4713-9811-98D2B8245670}">
      <dsp:nvSpPr>
        <dsp:cNvPr id="0" name=""/>
        <dsp:cNvSpPr/>
      </dsp:nvSpPr>
      <dsp:spPr>
        <a:xfrm>
          <a:off x="1116098" y="1906"/>
          <a:ext cx="9537480" cy="9663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269" tIns="102269" rIns="102269" bIns="102269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0" kern="1200" baseline="0"/>
            <a:t>Flowers102 Dataset – Oxford Visual Geometry Group</a:t>
          </a:r>
          <a:br>
            <a:rPr lang="en-US" sz="1600" b="0" i="0" kern="1200" baseline="0"/>
          </a:br>
          <a:r>
            <a:rPr lang="en-US" sz="1600" b="0" i="0" kern="1200" baseline="0">
              <a:hlinkClick xmlns:r="http://schemas.openxmlformats.org/officeDocument/2006/relationships" r:id="rId3"/>
            </a:rPr>
            <a:t>https://www.robots.ox.ac.uk/~vgg/data/flowers/102/</a:t>
          </a:r>
          <a:endParaRPr lang="en-US" sz="1600" kern="1200"/>
        </a:p>
      </dsp:txBody>
      <dsp:txXfrm>
        <a:off x="1116098" y="1906"/>
        <a:ext cx="9537480" cy="966318"/>
      </dsp:txXfrm>
    </dsp:sp>
    <dsp:sp modelId="{D090C140-861C-472D-AE99-A49A006BF9FD}">
      <dsp:nvSpPr>
        <dsp:cNvPr id="0" name=""/>
        <dsp:cNvSpPr/>
      </dsp:nvSpPr>
      <dsp:spPr>
        <a:xfrm>
          <a:off x="0" y="1209805"/>
          <a:ext cx="10653579" cy="96631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B88C93-965C-4F37-B710-51BF699AF759}">
      <dsp:nvSpPr>
        <dsp:cNvPr id="0" name=""/>
        <dsp:cNvSpPr/>
      </dsp:nvSpPr>
      <dsp:spPr>
        <a:xfrm>
          <a:off x="292311" y="1427226"/>
          <a:ext cx="531475" cy="531475"/>
        </a:xfrm>
        <a:prstGeom prst="rect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CB3DD8-813A-4643-874D-675703489E4E}">
      <dsp:nvSpPr>
        <dsp:cNvPr id="0" name=""/>
        <dsp:cNvSpPr/>
      </dsp:nvSpPr>
      <dsp:spPr>
        <a:xfrm>
          <a:off x="1116098" y="1209805"/>
          <a:ext cx="9537480" cy="9663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269" tIns="102269" rIns="102269" bIns="102269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0" kern="1200" baseline="0"/>
            <a:t>Kaggle – Various Datasets &amp; Competitions</a:t>
          </a:r>
          <a:br>
            <a:rPr lang="en-US" sz="1600" b="0" i="0" kern="1200" baseline="0"/>
          </a:br>
          <a:r>
            <a:rPr lang="en-US" sz="1600" b="0" i="0" kern="1200" baseline="0">
              <a:hlinkClick xmlns:r="http://schemas.openxmlformats.org/officeDocument/2006/relationships" r:id="rId6"/>
            </a:rPr>
            <a:t>https://www.kaggle.com</a:t>
          </a:r>
          <a:endParaRPr lang="en-US" sz="1600" kern="1200"/>
        </a:p>
      </dsp:txBody>
      <dsp:txXfrm>
        <a:off x="1116098" y="1209805"/>
        <a:ext cx="9537480" cy="966318"/>
      </dsp:txXfrm>
    </dsp:sp>
    <dsp:sp modelId="{889B8198-14CD-45AE-B3D0-037EC7710A1F}">
      <dsp:nvSpPr>
        <dsp:cNvPr id="0" name=""/>
        <dsp:cNvSpPr/>
      </dsp:nvSpPr>
      <dsp:spPr>
        <a:xfrm>
          <a:off x="0" y="2417703"/>
          <a:ext cx="10653579" cy="96631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5DD4DA6-6E05-4EEA-825A-E33F1CEF8951}">
      <dsp:nvSpPr>
        <dsp:cNvPr id="0" name=""/>
        <dsp:cNvSpPr/>
      </dsp:nvSpPr>
      <dsp:spPr>
        <a:xfrm>
          <a:off x="292311" y="2635125"/>
          <a:ext cx="531475" cy="53147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0E5B08-BC5E-4931-B84C-F0137BC282F2}">
      <dsp:nvSpPr>
        <dsp:cNvPr id="0" name=""/>
        <dsp:cNvSpPr/>
      </dsp:nvSpPr>
      <dsp:spPr>
        <a:xfrm>
          <a:off x="1116098" y="2417703"/>
          <a:ext cx="9537480" cy="9663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269" tIns="102269" rIns="102269" bIns="102269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0" kern="1200" baseline="0" dirty="0" err="1"/>
            <a:t>PyTorch</a:t>
          </a:r>
          <a:r>
            <a:rPr lang="en-US" sz="1600" b="1" i="0" kern="1200" baseline="0" dirty="0"/>
            <a:t> – Deep Learning Framework</a:t>
          </a:r>
          <a:br>
            <a:rPr lang="en-US" sz="1600" b="0" i="0" kern="1200" baseline="0" dirty="0"/>
          </a:br>
          <a:r>
            <a:rPr lang="en-US" sz="1600" b="0" i="0" kern="1200" baseline="0" dirty="0">
              <a:hlinkClick xmlns:r="http://schemas.openxmlformats.org/officeDocument/2006/relationships" r:id="rId9"/>
            </a:rPr>
            <a:t>https://pytorch.org</a:t>
          </a:r>
          <a:endParaRPr lang="en-US" sz="1600" kern="1200" dirty="0"/>
        </a:p>
      </dsp:txBody>
      <dsp:txXfrm>
        <a:off x="1116098" y="2417703"/>
        <a:ext cx="9537480" cy="966318"/>
      </dsp:txXfrm>
    </dsp:sp>
    <dsp:sp modelId="{A47651B5-23DF-4D7F-A6E8-6AEF40ED881E}">
      <dsp:nvSpPr>
        <dsp:cNvPr id="0" name=""/>
        <dsp:cNvSpPr/>
      </dsp:nvSpPr>
      <dsp:spPr>
        <a:xfrm>
          <a:off x="0" y="3625602"/>
          <a:ext cx="10653579" cy="96631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FAC24DD-F43E-4931-8B1D-41A70138C696}">
      <dsp:nvSpPr>
        <dsp:cNvPr id="0" name=""/>
        <dsp:cNvSpPr/>
      </dsp:nvSpPr>
      <dsp:spPr>
        <a:xfrm>
          <a:off x="292311" y="3843024"/>
          <a:ext cx="531475" cy="531475"/>
        </a:xfrm>
        <a:prstGeom prst="rect">
          <a:avLst/>
        </a:prstGeom>
        <a:blipFill>
          <a:blip xmlns:r="http://schemas.openxmlformats.org/officeDocument/2006/relationships"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01A52C1-CDE7-4F01-870C-6A5472C380D1}">
      <dsp:nvSpPr>
        <dsp:cNvPr id="0" name=""/>
        <dsp:cNvSpPr/>
      </dsp:nvSpPr>
      <dsp:spPr>
        <a:xfrm>
          <a:off x="1116098" y="3625602"/>
          <a:ext cx="9537480" cy="9663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269" tIns="102269" rIns="102269" bIns="102269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0" kern="1200" baseline="0"/>
            <a:t>Grad-CAM: Visual Explanations from Deep Networks via Gradient-Based Localization</a:t>
          </a:r>
          <a:br>
            <a:rPr lang="en-US" sz="1600" b="0" i="0" kern="1200" baseline="0"/>
          </a:br>
          <a:r>
            <a:rPr lang="en-US" sz="1600" b="0" i="0" kern="1200" baseline="0"/>
            <a:t>Selvaraju, R.R., Cogswell, M., Das, A., et al. (2020)</a:t>
          </a:r>
          <a:br>
            <a:rPr lang="en-US" sz="1600" b="0" i="0" kern="1200" baseline="0"/>
          </a:br>
          <a:r>
            <a:rPr lang="en-US" sz="1600" b="0" i="1" kern="1200" baseline="0"/>
            <a:t>International Journal of Computer Vision, 128, 336–359.</a:t>
          </a:r>
          <a:endParaRPr lang="en-US" sz="1600" kern="1200"/>
        </a:p>
      </dsp:txBody>
      <dsp:txXfrm>
        <a:off x="1116098" y="3625602"/>
        <a:ext cx="9537480" cy="96631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01923" y="1122363"/>
            <a:ext cx="7588155" cy="2621154"/>
          </a:xfrm>
        </p:spPr>
        <p:txBody>
          <a:bodyPr anchor="b"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01923" y="3843708"/>
            <a:ext cx="7588155" cy="1414091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8FA71-3A18-48C0-980F-4B68F7F63042}" type="datetime1">
              <a:rPr lang="en-US" smtClean="0"/>
              <a:t>4/15/2025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3999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E956D-CB73-C986-F100-46487310D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515600" cy="113225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423E6A-A07C-BF0D-EA30-9A8A854E48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12648" y="1680898"/>
            <a:ext cx="10515600" cy="449606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DC9908-8F95-8DFC-72CC-158552B56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4EDB3-C0E8-45F8-9E1D-1B6C8D1880C0}" type="datetime1">
              <a:rPr lang="en-US" smtClean="0"/>
              <a:t>4/15/2025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26C9BE-9060-50CB-2BB7-07307FF89A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4A835B-97D3-BC22-F0B8-4986D4636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4535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85B0252-346C-F6F4-3642-19F571550D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634888" y="578497"/>
            <a:ext cx="2047037" cy="559846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98DA36-7351-9D6A-518B-678AB8A507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578497"/>
            <a:ext cx="8796688" cy="559846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46BDFF-D746-836C-04B8-CA89AD5D1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0EC4B-54ED-4041-B552-9BA760FA3DBA}" type="datetime1">
              <a:rPr lang="en-US" smtClean="0"/>
              <a:t>4/15/2025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9AA929-A9E6-FF9C-0C59-177F892D6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16D893-7E81-90DC-4139-7687B39C3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3973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1210E-201E-4473-82AC-2466F5386C38}" type="datetime1">
              <a:rPr lang="en-US" smtClean="0"/>
              <a:t>4/15/2025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1626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D06AF-EF87-8489-2C82-DEB90B7EF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381" y="553616"/>
            <a:ext cx="8273140" cy="4008859"/>
          </a:xfrm>
        </p:spPr>
        <p:txBody>
          <a:bodyPr anchor="t">
            <a:normAutofit/>
          </a:bodyPr>
          <a:lstStyle>
            <a:lvl1pPr>
              <a:defRPr sz="540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8E5678-CA38-1318-9EA2-5E0A4F9A59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3380" y="4589463"/>
            <a:ext cx="8273140" cy="1384617"/>
          </a:xfrm>
        </p:spPr>
        <p:txBody>
          <a:bodyPr anchor="b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E99186-7E5A-60AF-DE69-5C7DA7161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EA198-6CAB-4B8F-B93F-1F9C8C4B6CE7}" type="datetime1">
              <a:rPr lang="en-US" smtClean="0"/>
              <a:t>4/15/2025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FA13D1-1FBA-E820-323B-77B41F1A6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39BE85-85F6-4636-C651-D87CC969A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0403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741152" cy="11322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2E861E-DFBA-B4AA-9356-CDE3D3F57C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648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1D7538-EC5A-3EE7-176F-A58920C507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6041F-4525-44D5-AA4F-332294BF1F56}" type="datetime1">
              <a:rPr lang="en-US" smtClean="0"/>
              <a:t>4/15/2025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0844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47396"/>
            <a:ext cx="10745788" cy="11432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685735"/>
            <a:ext cx="5157787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DA52B0-7419-A946-4523-6D34BCAD26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" y="2386894"/>
            <a:ext cx="5157787" cy="37650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5735"/>
            <a:ext cx="5183188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BAE980-E611-98B5-04E9-DE4584B0E3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199" y="2386894"/>
            <a:ext cx="5183189" cy="37650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57091-BBDF-4EB9-BA6B-2BB67AC4FC0F}" type="datetime1">
              <a:rPr lang="en-US" smtClean="0"/>
              <a:t>4/15/2025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5883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B226B-77A6-410C-9796-083F278E0125}" type="datetime1">
              <a:rPr lang="en-US" smtClean="0"/>
              <a:t>4/15/2025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2802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A578B-D289-4C40-8593-3D356C49DA58}" type="datetime1">
              <a:rPr lang="en-US" smtClean="0"/>
              <a:t>4/15/2025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5944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160" y="553616"/>
            <a:ext cx="3595634" cy="1757505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4708" y="553616"/>
            <a:ext cx="6279741" cy="54864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97160" y="2311121"/>
            <a:ext cx="3595634" cy="3728895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DFAE3-14DB-48A7-A80F-80DDB072CE3D}" type="datetime1">
              <a:rPr lang="en-US" smtClean="0"/>
              <a:t>4/15/2025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1400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557784"/>
            <a:ext cx="3595634" cy="2212313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063319" y="657103"/>
            <a:ext cx="6483687" cy="555590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1" y="2826137"/>
            <a:ext cx="3585586" cy="3434638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5EAEF-6478-4102-8F5D-A5FE9FC97ACB}" type="datetime1">
              <a:rPr lang="en-US" smtClean="0"/>
              <a:t>4/15/2025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1262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653578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7" y="1715532"/>
            <a:ext cx="10653579" cy="4593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5753E-AF8A-7E04-8A1A-205B755A0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7160" y="6453002"/>
            <a:ext cx="34943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67F45AC6-C491-4585-A584-9CE2AF7D5500}" type="datetime1">
              <a:rPr lang="en-US" smtClean="0"/>
              <a:t>4/15/2025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1B7C8-DA74-800B-EE14-A39E9DB32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76521" y="6453002"/>
            <a:ext cx="28054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1647D-0DF0-CA1B-F723-EF7B8F508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2162" y="6453002"/>
            <a:ext cx="4292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83638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75" r:id="rId4"/>
    <p:sldLayoutId id="2147483676" r:id="rId5"/>
    <p:sldLayoutId id="2147483681" r:id="rId6"/>
    <p:sldLayoutId id="2147483677" r:id="rId7"/>
    <p:sldLayoutId id="2147483678" r:id="rId8"/>
    <p:sldLayoutId id="2147483679" r:id="rId9"/>
    <p:sldLayoutId id="2147483680" r:id="rId10"/>
    <p:sldLayoutId id="2147483682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openxmlformats.org/officeDocument/2006/relationships/image" Target="../media/image20.png"/><Relationship Id="rId7" Type="http://schemas.openxmlformats.org/officeDocument/2006/relationships/diagramColors" Target="../diagrams/colors6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6.xml"/><Relationship Id="rId5" Type="http://schemas.openxmlformats.org/officeDocument/2006/relationships/diagramLayout" Target="../diagrams/layout6.xml"/><Relationship Id="rId4" Type="http://schemas.openxmlformats.org/officeDocument/2006/relationships/diagramData" Target="../diagrams/data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7" Type="http://schemas.openxmlformats.org/officeDocument/2006/relationships/image" Target="../media/image17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310135D4-D3A1-4556-B91B-4A12069D4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2B96FC-808B-00F1-9850-24037D4A0D2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2500" b="12500"/>
          <a:stretch/>
        </p:blipFill>
        <p:spPr>
          <a:xfrm>
            <a:off x="20" y="-1"/>
            <a:ext cx="12191980" cy="6858001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A9CCD9CD-49AE-3D3E-923B-81ECD3FBF7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2015" y="-752015"/>
            <a:ext cx="6858000" cy="836203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5000">
                <a:srgbClr val="000000">
                  <a:alpha val="50000"/>
                </a:srgbClr>
              </a:gs>
              <a:gs pos="100000">
                <a:srgbClr val="000000">
                  <a:alpha val="6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E5384A-F5E4-9508-87F9-6F98EAB959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8343" y="1299028"/>
            <a:ext cx="7082971" cy="1785257"/>
          </a:xfrm>
        </p:spPr>
        <p:txBody>
          <a:bodyPr vert="horz" lIns="91440" tIns="45720" rIns="91440" bIns="45720" rtlCol="0">
            <a:normAutofit/>
          </a:bodyPr>
          <a:lstStyle/>
          <a:p>
            <a:pPr algn="l"/>
            <a:r>
              <a:rPr lang="en-US" sz="31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Image Classification with CNN and GradCAM on Flowers102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61A3592F-1451-0E05-7074-C1BB332494A6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725714" y="4020457"/>
            <a:ext cx="4407268" cy="230741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Ctr="0" compatLnSpc="1">
            <a:prstTxWarp prst="textNoShape">
              <a:avLst/>
            </a:prstTxWarp>
            <a:normAutofit/>
          </a:bodyPr>
          <a:lstStyle/>
          <a:p>
            <a:pPr marR="0" lvl="0" algn="l" fontAlgn="base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</a:rPr>
              <a:t>An End-to-End Deep Learning Project</a:t>
            </a:r>
          </a:p>
          <a:p>
            <a:pPr marL="0" marR="0" lvl="0" indent="-228600" algn="l" fontAlgn="base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</a:rPr>
              <a:t>Name: Thirupathi Peddalla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rgbClr val="FFFFFF"/>
              </a:solidFill>
              <a:effectLst/>
            </a:endParaRPr>
          </a:p>
          <a:p>
            <a:pPr marL="0" marR="0" lvl="0" indent="-228600" algn="l" fontAlgn="base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</a:rPr>
              <a:t>Date: April 12, 2025</a:t>
            </a:r>
          </a:p>
          <a:p>
            <a:pPr marL="0" marR="0" lvl="0" indent="-228600" algn="l" fontAlgn="base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</a:rPr>
              <a:t>Course: Deep Learning with Pytorch</a:t>
            </a:r>
          </a:p>
        </p:txBody>
      </p:sp>
    </p:spTree>
    <p:extLst>
      <p:ext uri="{BB962C8B-B14F-4D97-AF65-F5344CB8AC3E}">
        <p14:creationId xmlns:p14="http://schemas.microsoft.com/office/powerpoint/2010/main" val="39689033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57" name="Rectangle 6156">
            <a:extLst>
              <a:ext uri="{FF2B5EF4-FFF2-40B4-BE49-F238E27FC236}">
                <a16:creationId xmlns:a16="http://schemas.microsoft.com/office/drawing/2014/main" id="{8207B083-EAC0-A5BB-C369-C9589EC7F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E3E567-F4AF-8E8C-54B1-1EF6957498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7" y="603504"/>
            <a:ext cx="10872216" cy="1527048"/>
          </a:xfrm>
        </p:spPr>
        <p:txBody>
          <a:bodyPr anchor="b">
            <a:normAutofit/>
          </a:bodyPr>
          <a:lstStyle/>
          <a:p>
            <a:r>
              <a:rPr lang="en-CA" dirty="0">
                <a:solidFill>
                  <a:srgbClr val="0070C0"/>
                </a:solidFill>
              </a:rPr>
              <a:t>Advanced Visualization with GradCAM</a:t>
            </a:r>
          </a:p>
        </p:txBody>
      </p:sp>
      <p:pic>
        <p:nvPicPr>
          <p:cNvPr id="6147" name="Picture 3" descr="A collage of different colored flowers&#10;&#10;AI-generated content may be incorrect.">
            <a:extLst>
              <a:ext uri="{FF2B5EF4-FFF2-40B4-BE49-F238E27FC236}">
                <a16:creationId xmlns:a16="http://schemas.microsoft.com/office/drawing/2014/main" id="{6C1ED214-E5B3-0106-A9EE-4927FFC906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4678" y="2441274"/>
            <a:ext cx="5173647" cy="3492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1">
            <a:extLst>
              <a:ext uri="{FF2B5EF4-FFF2-40B4-BE49-F238E27FC236}">
                <a16:creationId xmlns:a16="http://schemas.microsoft.com/office/drawing/2014/main" id="{A6CB85EE-1151-A216-220A-CBF9A85078B5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096000" y="2441273"/>
            <a:ext cx="5385816" cy="381794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Purpose: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Enhance interpretability by visualizing key regions that influence model predictions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Process: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Implement GradCAM by registering hooks to capture activations and gradients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Compute weighted activations and up sample the generated heatmap to overlay on the input image</a:t>
            </a:r>
          </a:p>
        </p:txBody>
      </p:sp>
    </p:spTree>
    <p:extLst>
      <p:ext uri="{BB962C8B-B14F-4D97-AF65-F5344CB8AC3E}">
        <p14:creationId xmlns:p14="http://schemas.microsoft.com/office/powerpoint/2010/main" val="8784783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F32DA861-71EB-E1B1-AA66-7E2BF61F2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009260-0053-5C21-AC0C-D128901CA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667" y="600075"/>
            <a:ext cx="6140462" cy="152993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Results</a:t>
            </a:r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4172FC1-4E28-F086-3638-D37F3C877E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3009" y="734484"/>
            <a:ext cx="2990313" cy="2706233"/>
          </a:xfrm>
          <a:prstGeom prst="rect">
            <a:avLst/>
          </a:prstGeom>
        </p:spPr>
      </p:pic>
      <p:pic>
        <p:nvPicPr>
          <p:cNvPr id="5" name="Content Placeholder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4166B129-4239-B7E1-1F5F-825ACD80A0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643008" y="3551988"/>
            <a:ext cx="3107585" cy="2571527"/>
          </a:xfrm>
          <a:prstGeom prst="rect">
            <a:avLst/>
          </a:prstGeom>
        </p:spPr>
      </p:pic>
      <p:graphicFrame>
        <p:nvGraphicFramePr>
          <p:cNvPr id="26" name="TextBox 8">
            <a:extLst>
              <a:ext uri="{FF2B5EF4-FFF2-40B4-BE49-F238E27FC236}">
                <a16:creationId xmlns:a16="http://schemas.microsoft.com/office/drawing/2014/main" id="{338B4093-B133-B1A5-729D-1D374EDFECF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01540296"/>
              </p:ext>
            </p:extLst>
          </p:nvPr>
        </p:nvGraphicFramePr>
        <p:xfrm>
          <a:off x="624669" y="2212848"/>
          <a:ext cx="6140462" cy="40965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7888442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43867147-1C83-BF71-39B0-B590EE7F34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3765F1-98C6-66AB-2AB6-B794EF3B7C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8" y="548640"/>
            <a:ext cx="10872216" cy="1133856"/>
          </a:xfrm>
        </p:spPr>
        <p:txBody>
          <a:bodyPr anchor="t">
            <a:normAutofit/>
          </a:bodyPr>
          <a:lstStyle/>
          <a:p>
            <a:r>
              <a:rPr lang="en-CA" dirty="0">
                <a:solidFill>
                  <a:schemeClr val="accent1"/>
                </a:solidFill>
              </a:rPr>
              <a:t>Conclusion</a:t>
            </a:r>
          </a:p>
        </p:txBody>
      </p:sp>
      <p:pic>
        <p:nvPicPr>
          <p:cNvPr id="14" name="Graphic 13" descr="Laptop Secure">
            <a:extLst>
              <a:ext uri="{FF2B5EF4-FFF2-40B4-BE49-F238E27FC236}">
                <a16:creationId xmlns:a16="http://schemas.microsoft.com/office/drawing/2014/main" id="{6B93CFB6-12AB-0BA8-5652-83C50E51F2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520" y="1792223"/>
            <a:ext cx="3698530" cy="3698530"/>
          </a:xfrm>
          <a:prstGeom prst="rect">
            <a:avLst/>
          </a:prstGeom>
        </p:spPr>
      </p:pic>
      <p:sp>
        <p:nvSpPr>
          <p:cNvPr id="4" name="Rectangle 1">
            <a:extLst>
              <a:ext uri="{FF2B5EF4-FFF2-40B4-BE49-F238E27FC236}">
                <a16:creationId xmlns:a16="http://schemas.microsoft.com/office/drawing/2014/main" id="{E2D0BFB6-F278-41A6-E580-58000DD2647D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882551" y="1792224"/>
            <a:ext cx="6602154" cy="4517136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Summary: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End-to-end deep learning pipeline implemented successfully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Effective preprocessing, custom CNN design, robust training with early stopping and fine-tuning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Comprehensive evaluation and strong generalization on test data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Advanced interpretability through GradCAM visualization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Future Work: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Experiment with more complex architectures or larger subsets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Extend interpretability techniques further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46227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E8A11-0DE0-FE10-FE7D-3EB59EAAD4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chemeClr val="accent5"/>
                </a:solidFill>
              </a:rPr>
              <a:t>References</a:t>
            </a:r>
          </a:p>
        </p:txBody>
      </p:sp>
      <p:graphicFrame>
        <p:nvGraphicFramePr>
          <p:cNvPr id="8" name="Rectangle 1">
            <a:extLst>
              <a:ext uri="{FF2B5EF4-FFF2-40B4-BE49-F238E27FC236}">
                <a16:creationId xmlns:a16="http://schemas.microsoft.com/office/drawing/2014/main" id="{880D377C-70C5-04F9-12A5-9EFC419C0572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12647" y="1715532"/>
          <a:ext cx="10653579" cy="45938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378479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1A0526-4A71-D370-2997-AF9F87773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chemeClr val="accent3">
                    <a:lumMod val="75000"/>
                  </a:schemeClr>
                </a:solidFill>
              </a:rPr>
              <a:t>Table of Contents</a:t>
            </a:r>
          </a:p>
        </p:txBody>
      </p:sp>
      <p:graphicFrame>
        <p:nvGraphicFramePr>
          <p:cNvPr id="6" name="Rectangle 1">
            <a:extLst>
              <a:ext uri="{FF2B5EF4-FFF2-40B4-BE49-F238E27FC236}">
                <a16:creationId xmlns:a16="http://schemas.microsoft.com/office/drawing/2014/main" id="{F0765A58-25BD-1512-E61F-CBD638F78199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12647" y="1715532"/>
          <a:ext cx="10653579" cy="45938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247553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01A22726-DA03-BCB0-F12E-98258FB7E5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295EDA-FA3B-75DC-06A4-EC3168841A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548640"/>
            <a:ext cx="9160475" cy="1132258"/>
          </a:xfrm>
        </p:spPr>
        <p:txBody>
          <a:bodyPr anchor="ctr">
            <a:normAutofit/>
          </a:bodyPr>
          <a:lstStyle/>
          <a:p>
            <a:pPr algn="ctr"/>
            <a:r>
              <a:rPr lang="en-CA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Introduction</a:t>
            </a:r>
          </a:p>
        </p:txBody>
      </p:sp>
      <p:graphicFrame>
        <p:nvGraphicFramePr>
          <p:cNvPr id="6" name="Rectangle 1">
            <a:extLst>
              <a:ext uri="{FF2B5EF4-FFF2-40B4-BE49-F238E27FC236}">
                <a16:creationId xmlns:a16="http://schemas.microsoft.com/office/drawing/2014/main" id="{53294CB2-BA96-0C54-3081-DDCAC270BE2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08742765"/>
              </p:ext>
            </p:extLst>
          </p:nvPr>
        </p:nvGraphicFramePr>
        <p:xfrm>
          <a:off x="930876" y="2037806"/>
          <a:ext cx="10335350" cy="40664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38C5A700-14BB-4D02-23B2-A4013E370F07}"/>
              </a:ext>
            </a:extLst>
          </p:cNvPr>
          <p:cNvSpPr txBox="1"/>
          <p:nvPr/>
        </p:nvSpPr>
        <p:spPr>
          <a:xfrm>
            <a:off x="1425393" y="1604127"/>
            <a:ext cx="2735943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0" baseline="0" dirty="0">
                <a:solidFill>
                  <a:schemeClr val="accent3">
                    <a:lumMod val="50000"/>
                  </a:schemeClr>
                </a:solidFill>
              </a:rPr>
              <a:t>Project Objective</a:t>
            </a:r>
            <a:endParaRPr lang="en-CA" sz="2000" b="1" dirty="0">
              <a:solidFill>
                <a:schemeClr val="accent3">
                  <a:lumMod val="50000"/>
                </a:schemeClr>
              </a:solidFill>
            </a:endParaRP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6718215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6" name="Rectangle 1035">
            <a:extLst>
              <a:ext uri="{FF2B5EF4-FFF2-40B4-BE49-F238E27FC236}">
                <a16:creationId xmlns:a16="http://schemas.microsoft.com/office/drawing/2014/main" id="{37B65277-82C6-6D08-6DCA-4A7DCC3B71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4739E7-8CBB-0D05-696A-55508302C2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603504"/>
            <a:ext cx="5862396" cy="1527048"/>
          </a:xfrm>
        </p:spPr>
        <p:txBody>
          <a:bodyPr anchor="b">
            <a:normAutofit/>
          </a:bodyPr>
          <a:lstStyle/>
          <a:p>
            <a:r>
              <a:rPr lang="en-CA" dirty="0">
                <a:solidFill>
                  <a:schemeClr val="accent3"/>
                </a:solidFill>
              </a:rPr>
              <a:t>Dataset Selection &amp; Preprocessing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EE8A8668-3276-FED6-84A9-B7D96D53BD77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12648" y="2212848"/>
            <a:ext cx="5862396" cy="409651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Dataset: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Flowers102 (subset: 10 classes selected out of 102)</a:t>
            </a:r>
          </a:p>
          <a:p>
            <a:pPr marL="0" marR="0" lvl="0" indent="0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Preprocessing Steps: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Resize images to 224×224 pixels</a:t>
            </a:r>
          </a:p>
          <a:p>
            <a:pPr marL="0" marR="0" lvl="0" indent="0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Normalize using ImageNet mean (0.485, 0.456, 0.406) and std (0.229, 0.224, 0.225)</a:t>
            </a:r>
          </a:p>
          <a:p>
            <a:pPr marL="0" marR="0" lvl="0" indent="0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Data augmentation (random crop, horizontal flip, rotation) applied for training</a:t>
            </a:r>
          </a:p>
          <a:p>
            <a:pPr marL="0" marR="0" lvl="0" indent="0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Split into training, validation, and test sets</a:t>
            </a:r>
          </a:p>
          <a:p>
            <a:pPr marL="0" marR="0" lvl="0" indent="0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Visual: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1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sample image showing preprocessed data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pic>
        <p:nvPicPr>
          <p:cNvPr id="1026" name="Picture 2" descr="A collage of different flowers&#10;&#10;AI-generated content may be incorrect.">
            <a:extLst>
              <a:ext uri="{FF2B5EF4-FFF2-40B4-BE49-F238E27FC236}">
                <a16:creationId xmlns:a16="http://schemas.microsoft.com/office/drawing/2014/main" id="{55067999-D1BB-31DF-EB62-E3CD1A9E5D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91395" y="2091408"/>
            <a:ext cx="4681506" cy="2703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62015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2961259D-605E-E200-FF9F-7C8C71D7C8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4977AB-5C4E-06F7-C5E8-EEEA816789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600075"/>
            <a:ext cx="6035040" cy="1529932"/>
          </a:xfrm>
        </p:spPr>
        <p:txBody>
          <a:bodyPr anchor="b">
            <a:normAutofit/>
          </a:bodyPr>
          <a:lstStyle/>
          <a:p>
            <a:r>
              <a:rPr lang="en-CA" dirty="0">
                <a:solidFill>
                  <a:srgbClr val="FFC000"/>
                </a:solidFill>
              </a:rPr>
              <a:t>Model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FD82CE-E42C-46F6-B561-77D5114946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8" y="2212848"/>
            <a:ext cx="6035040" cy="4096512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buNone/>
            </a:pPr>
            <a:r>
              <a:rPr lang="en-CA" sz="1800" b="1" dirty="0"/>
              <a:t>Custom CNN Design:</a:t>
            </a:r>
            <a:endParaRPr lang="en-CA" sz="1800" dirty="0"/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CA" sz="1800" b="1" dirty="0"/>
              <a:t>Feature Extraction:</a:t>
            </a:r>
            <a:r>
              <a:rPr lang="en-CA" sz="1800" dirty="0"/>
              <a:t> Four convolutional blocks:</a:t>
            </a:r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CA" dirty="0"/>
              <a:t>Block 1: Conv (3 → 64) + </a:t>
            </a:r>
            <a:r>
              <a:rPr lang="en-CA" dirty="0" err="1"/>
              <a:t>ReLU</a:t>
            </a:r>
            <a:r>
              <a:rPr lang="en-CA" dirty="0"/>
              <a:t> + Max Pool</a:t>
            </a:r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CA" dirty="0"/>
              <a:t>Block 2: Conv (64 → 128) + </a:t>
            </a:r>
            <a:r>
              <a:rPr lang="en-CA" dirty="0" err="1"/>
              <a:t>ReLU</a:t>
            </a:r>
            <a:r>
              <a:rPr lang="en-CA" dirty="0"/>
              <a:t> + Max Pool</a:t>
            </a:r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CA" dirty="0"/>
              <a:t>Block 3: Conv (128 → 256) + </a:t>
            </a:r>
            <a:r>
              <a:rPr lang="en-CA" dirty="0" err="1"/>
              <a:t>ReLU</a:t>
            </a:r>
            <a:r>
              <a:rPr lang="en-CA" dirty="0"/>
              <a:t> + Max Pool</a:t>
            </a:r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CA" dirty="0"/>
              <a:t>Block 4: Conv (256 → 512) + </a:t>
            </a:r>
            <a:r>
              <a:rPr lang="en-CA" dirty="0" err="1"/>
              <a:t>ReLU</a:t>
            </a:r>
            <a:r>
              <a:rPr lang="en-CA" dirty="0"/>
              <a:t> + Max Pool</a:t>
            </a:r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CA" sz="1800" b="1" dirty="0"/>
              <a:t>Classifier:</a:t>
            </a:r>
            <a:endParaRPr lang="en-CA" sz="1800" dirty="0"/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CA" dirty="0"/>
              <a:t>Flatten features and use two fully connected layers with dropout (50% then 30%)</a:t>
            </a:r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CA" dirty="0"/>
              <a:t>Final fully connected layer outputs predictions for the 10 classes</a:t>
            </a:r>
          </a:p>
          <a:p>
            <a:pPr>
              <a:lnSpc>
                <a:spcPct val="110000"/>
              </a:lnSpc>
            </a:pPr>
            <a:endParaRPr lang="en-CA" sz="1800" dirty="0"/>
          </a:p>
        </p:txBody>
      </p:sp>
      <p:pic>
        <p:nvPicPr>
          <p:cNvPr id="5" name="Picture 4" descr="Cubes connected with a red line">
            <a:extLst>
              <a:ext uri="{FF2B5EF4-FFF2-40B4-BE49-F238E27FC236}">
                <a16:creationId xmlns:a16="http://schemas.microsoft.com/office/drawing/2014/main" id="{2B7257B0-0FA8-C91F-F18E-22F73B0128B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8352" r="17234" b="-1"/>
          <a:stretch/>
        </p:blipFill>
        <p:spPr>
          <a:xfrm>
            <a:off x="7345680" y="10"/>
            <a:ext cx="484632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128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65" name="Rectangle 2064">
            <a:extLst>
              <a:ext uri="{FF2B5EF4-FFF2-40B4-BE49-F238E27FC236}">
                <a16:creationId xmlns:a16="http://schemas.microsoft.com/office/drawing/2014/main" id="{43867147-1C83-BF71-39B0-B590EE7F34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11D1A0-3EA8-0BCB-B8D4-BCBFEE973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8" y="548640"/>
            <a:ext cx="10872216" cy="1133856"/>
          </a:xfrm>
        </p:spPr>
        <p:txBody>
          <a:bodyPr anchor="t">
            <a:normAutofit/>
          </a:bodyPr>
          <a:lstStyle/>
          <a:p>
            <a:r>
              <a:rPr lang="en-CA" dirty="0"/>
              <a:t>Model Training</a:t>
            </a:r>
          </a:p>
        </p:txBody>
      </p:sp>
      <p:pic>
        <p:nvPicPr>
          <p:cNvPr id="2051" name="Picture 3" descr="A graph of different types of lines&#10;&#10;AI-generated content may be incorrect.">
            <a:extLst>
              <a:ext uri="{FF2B5EF4-FFF2-40B4-BE49-F238E27FC236}">
                <a16:creationId xmlns:a16="http://schemas.microsoft.com/office/drawing/2014/main" id="{9413F376-50AD-0C0E-A5C7-3C310A5F2A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2790" y="2507756"/>
            <a:ext cx="6382012" cy="3337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060" name="Content Placeholder 2">
            <a:extLst>
              <a:ext uri="{FF2B5EF4-FFF2-40B4-BE49-F238E27FC236}">
                <a16:creationId xmlns:a16="http://schemas.microsoft.com/office/drawing/2014/main" id="{1490422B-93A7-6905-3392-ECEF85FD88B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92742449"/>
              </p:ext>
            </p:extLst>
          </p:nvPr>
        </p:nvGraphicFramePr>
        <p:xfrm>
          <a:off x="7177176" y="1792224"/>
          <a:ext cx="4307527" cy="45171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6418769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6" name="Rectangle 3095">
            <a:extLst>
              <a:ext uri="{FF2B5EF4-FFF2-40B4-BE49-F238E27FC236}">
                <a16:creationId xmlns:a16="http://schemas.microsoft.com/office/drawing/2014/main" id="{4AB9B8B4-6AA0-6EC2-5180-35BA3CFC28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E91BAF-7A2E-9211-4CCE-C1F68AA4E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548640"/>
            <a:ext cx="10872216" cy="1132258"/>
          </a:xfrm>
        </p:spPr>
        <p:txBody>
          <a:bodyPr anchor="t">
            <a:normAutofit/>
          </a:bodyPr>
          <a:lstStyle/>
          <a:p>
            <a:r>
              <a:rPr lang="en-CA" dirty="0">
                <a:solidFill>
                  <a:schemeClr val="accent1">
                    <a:lumMod val="75000"/>
                  </a:schemeClr>
                </a:solidFill>
              </a:rPr>
              <a:t>Evaluation on Validation Data</a:t>
            </a:r>
          </a:p>
        </p:txBody>
      </p:sp>
      <p:pic>
        <p:nvPicPr>
          <p:cNvPr id="3077" name="Picture 5">
            <a:extLst>
              <a:ext uri="{FF2B5EF4-FFF2-40B4-BE49-F238E27FC236}">
                <a16:creationId xmlns:a16="http://schemas.microsoft.com/office/drawing/2014/main" id="{EA092360-CFF3-C68E-253E-BC82418A18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1871" y="1515099"/>
            <a:ext cx="4284257" cy="4371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>
            <a:extLst>
              <a:ext uri="{FF2B5EF4-FFF2-40B4-BE49-F238E27FC236}">
                <a16:creationId xmlns:a16="http://schemas.microsoft.com/office/drawing/2014/main" id="{82DAF9B1-B391-3646-C438-E9B8D63B9B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36674" y="1423010"/>
            <a:ext cx="4706425" cy="4376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1">
            <a:extLst>
              <a:ext uri="{FF2B5EF4-FFF2-40B4-BE49-F238E27FC236}">
                <a16:creationId xmlns:a16="http://schemas.microsoft.com/office/drawing/2014/main" id="{0FF757EF-C7EF-9870-8B1E-FAED14CAF5C3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9978571" y="2728686"/>
            <a:ext cx="1506291" cy="3580674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Metrics Calculated: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Accuracy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Precision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Recall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F1-Score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C2894E-9E83-FAAC-1812-2B8817283C0C}"/>
              </a:ext>
            </a:extLst>
          </p:cNvPr>
          <p:cNvSpPr txBox="1"/>
          <p:nvPr/>
        </p:nvSpPr>
        <p:spPr>
          <a:xfrm>
            <a:off x="366855" y="6055848"/>
            <a:ext cx="9746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/>
              <a:t>Grid of misclassified examples and </a:t>
            </a:r>
            <a:r>
              <a:rPr lang="en-US" b="1" dirty="0"/>
              <a:t>Confusion Matrix to show performance per class</a:t>
            </a:r>
            <a:endParaRPr lang="en-CA" b="1" dirty="0"/>
          </a:p>
        </p:txBody>
      </p:sp>
    </p:spTree>
    <p:extLst>
      <p:ext uri="{BB962C8B-B14F-4D97-AF65-F5344CB8AC3E}">
        <p14:creationId xmlns:p14="http://schemas.microsoft.com/office/powerpoint/2010/main" val="24863489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00DC1B0-7E1A-BD02-3F93-19E6B1B75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12806E-1424-7519-EB85-90F9C8D0C4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9" y="548638"/>
            <a:ext cx="3493008" cy="5788152"/>
          </a:xfrm>
        </p:spPr>
        <p:txBody>
          <a:bodyPr anchor="ctr">
            <a:normAutofit/>
          </a:bodyPr>
          <a:lstStyle/>
          <a:p>
            <a:r>
              <a:rPr lang="en-CA" sz="40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Fine-Tuning and Iteration</a:t>
            </a:r>
          </a:p>
        </p:txBody>
      </p:sp>
      <p:graphicFrame>
        <p:nvGraphicFramePr>
          <p:cNvPr id="9" name="Rectangle 2">
            <a:extLst>
              <a:ext uri="{FF2B5EF4-FFF2-40B4-BE49-F238E27FC236}">
                <a16:creationId xmlns:a16="http://schemas.microsoft.com/office/drawing/2014/main" id="{E85E01EF-AD1B-95D0-1DDE-16C75B6DF8C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47269697"/>
              </p:ext>
            </p:extLst>
          </p:nvPr>
        </p:nvGraphicFramePr>
        <p:xfrm>
          <a:off x="4608246" y="548640"/>
          <a:ext cx="6949440" cy="57866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579203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38" name="Rectangle 5137">
            <a:extLst>
              <a:ext uri="{FF2B5EF4-FFF2-40B4-BE49-F238E27FC236}">
                <a16:creationId xmlns:a16="http://schemas.microsoft.com/office/drawing/2014/main" id="{37B65277-82C6-6D08-6DCA-4A7DCC3B71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733D92-524B-66DE-B52B-833E27C69B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603504"/>
            <a:ext cx="5862396" cy="1527048"/>
          </a:xfrm>
        </p:spPr>
        <p:txBody>
          <a:bodyPr anchor="b">
            <a:normAutofit/>
          </a:bodyPr>
          <a:lstStyle/>
          <a:p>
            <a:r>
              <a:rPr lang="en-CA" dirty="0"/>
              <a:t>Final Model Testing</a:t>
            </a:r>
          </a:p>
        </p:txBody>
      </p:sp>
      <p:graphicFrame>
        <p:nvGraphicFramePr>
          <p:cNvPr id="5140" name="Rectangle 1">
            <a:extLst>
              <a:ext uri="{FF2B5EF4-FFF2-40B4-BE49-F238E27FC236}">
                <a16:creationId xmlns:a16="http://schemas.microsoft.com/office/drawing/2014/main" id="{77B104E4-21FB-F215-93F8-FEC3A4124A07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12648" y="2212848"/>
          <a:ext cx="5862396" cy="40965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123" name="Picture 3">
            <a:extLst>
              <a:ext uri="{FF2B5EF4-FFF2-40B4-BE49-F238E27FC236}">
                <a16:creationId xmlns:a16="http://schemas.microsoft.com/office/drawing/2014/main" id="{F9F11FAB-1A86-7474-6762-F60EB46276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87437" y="1065417"/>
            <a:ext cx="5297857" cy="4927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6988845"/>
      </p:ext>
    </p:extLst>
  </p:cSld>
  <p:clrMapOvr>
    <a:masterClrMapping/>
  </p:clrMapOvr>
</p:sld>
</file>

<file path=ppt/theme/theme1.xml><?xml version="1.0" encoding="utf-8"?>
<a:theme xmlns:a="http://schemas.openxmlformats.org/drawingml/2006/main" name="VanillaVTI">
  <a:themeElements>
    <a:clrScheme name="Vanilla">
      <a:dk1>
        <a:sysClr val="windowText" lastClr="000000"/>
      </a:dk1>
      <a:lt1>
        <a:sysClr val="window" lastClr="FFFFFF"/>
      </a:lt1>
      <a:dk2>
        <a:srgbClr val="2C3932"/>
      </a:dk2>
      <a:lt2>
        <a:srgbClr val="FDF6EA"/>
      </a:lt2>
      <a:accent1>
        <a:srgbClr val="169C9A"/>
      </a:accent1>
      <a:accent2>
        <a:srgbClr val="FA9A42"/>
      </a:accent2>
      <a:accent3>
        <a:srgbClr val="E15C3D"/>
      </a:accent3>
      <a:accent4>
        <a:srgbClr val="E78A67"/>
      </a:accent4>
      <a:accent5>
        <a:srgbClr val="A74B40"/>
      </a:accent5>
      <a:accent6>
        <a:srgbClr val="3D9072"/>
      </a:accent6>
      <a:hlink>
        <a:srgbClr val="169C9A"/>
      </a:hlink>
      <a:folHlink>
        <a:srgbClr val="E15C3D"/>
      </a:folHlink>
    </a:clrScheme>
    <a:fontScheme name="Neue Haas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nillaVTI" id="{54D376C6-1C9B-4C6B-8F3C-483BB307BB05}" vid="{7690D8A9-C071-45EF-BA7A-F7FA9779B11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149</TotalTime>
  <Words>640</Words>
  <Application>Microsoft Office PowerPoint</Application>
  <PresentationFormat>Widescreen</PresentationFormat>
  <Paragraphs>96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Arial</vt:lpstr>
      <vt:lpstr>Neue Haas Grotesk Text Pro</vt:lpstr>
      <vt:lpstr>VanillaVTI</vt:lpstr>
      <vt:lpstr>Image Classification with CNN and GradCAM on Flowers102</vt:lpstr>
      <vt:lpstr>Table of Contents</vt:lpstr>
      <vt:lpstr>Introduction</vt:lpstr>
      <vt:lpstr>Dataset Selection &amp; Preprocessing</vt:lpstr>
      <vt:lpstr>Model Architecture</vt:lpstr>
      <vt:lpstr>Model Training</vt:lpstr>
      <vt:lpstr>Evaluation on Validation Data</vt:lpstr>
      <vt:lpstr>Fine-Tuning and Iteration</vt:lpstr>
      <vt:lpstr>Final Model Testing</vt:lpstr>
      <vt:lpstr>Advanced Visualization with GradCAM</vt:lpstr>
      <vt:lpstr>Results</vt:lpstr>
      <vt:lpstr>Conclusion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Peddalla, Thirupathi</dc:creator>
  <cp:lastModifiedBy>Peddalla, Thirupathi</cp:lastModifiedBy>
  <cp:revision>10</cp:revision>
  <dcterms:created xsi:type="dcterms:W3CDTF">2025-04-12T19:14:20Z</dcterms:created>
  <dcterms:modified xsi:type="dcterms:W3CDTF">2025-04-15T21:10:12Z</dcterms:modified>
</cp:coreProperties>
</file>